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0" r:id="rId1"/>
  </p:sldMasterIdLst>
  <p:notesMasterIdLst>
    <p:notesMasterId r:id="rId19"/>
  </p:notesMasterIdLst>
  <p:sldIdLst>
    <p:sldId id="256" r:id="rId2"/>
    <p:sldId id="288" r:id="rId3"/>
    <p:sldId id="308" r:id="rId4"/>
    <p:sldId id="477" r:id="rId5"/>
    <p:sldId id="258" r:id="rId6"/>
    <p:sldId id="491" r:id="rId7"/>
    <p:sldId id="498" r:id="rId8"/>
    <p:sldId id="505" r:id="rId9"/>
    <p:sldId id="285" r:id="rId10"/>
    <p:sldId id="289" r:id="rId11"/>
    <p:sldId id="267" r:id="rId12"/>
    <p:sldId id="281" r:id="rId13"/>
    <p:sldId id="282" r:id="rId14"/>
    <p:sldId id="506" r:id="rId15"/>
    <p:sldId id="265" r:id="rId16"/>
    <p:sldId id="508" r:id="rId17"/>
    <p:sldId id="507"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Gisha" panose="020B0502040204020203" pitchFamily="34" charset="-79"/>
      <p:regular r:id="rId24"/>
      <p:bold r:id="rId25"/>
    </p:embeddedFont>
    <p:embeddedFont>
      <p:font typeface="Heebo" panose="020B0604020202020204" charset="-79"/>
      <p:regular r:id="rId26"/>
      <p:bold r:id="rId27"/>
    </p:embeddedFont>
    <p:embeddedFont>
      <p:font typeface="Trebuchet MS" panose="020B0603020202020204" pitchFamily="34" charset="0"/>
      <p:regular r:id="rId28"/>
      <p:bold r:id="rId29"/>
      <p:italic r:id="rId30"/>
      <p:boldItalic r:id="rId31"/>
    </p:embeddedFont>
    <p:embeddedFont>
      <p:font typeface="Wingdings 3" panose="05040102010807070707" pitchFamily="18" charset="2"/>
      <p:regular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91A0"/>
    <a:srgbClr val="05B0F0"/>
    <a:srgbClr val="001F60"/>
    <a:srgbClr val="0070C0"/>
    <a:srgbClr val="FFFFFF"/>
    <a:srgbClr val="4F8928"/>
    <a:srgbClr val="755E0C"/>
    <a:srgbClr val="699845"/>
    <a:srgbClr val="93C4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77" autoAdjust="0"/>
    <p:restoredTop sz="94660"/>
  </p:normalViewPr>
  <p:slideViewPr>
    <p:cSldViewPr snapToGrid="0">
      <p:cViewPr varScale="1">
        <p:scale>
          <a:sx n="68" d="100"/>
          <a:sy n="68" d="100"/>
        </p:scale>
        <p:origin x="868" y="36"/>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BADB59-1B3B-458E-BED8-8AF38FAF41D7}" type="doc">
      <dgm:prSet loTypeId="urn:microsoft.com/office/officeart/2008/layout/NameandTitleOrganizationalChart" loCatId="hierarchy" qsTypeId="urn:microsoft.com/office/officeart/2005/8/quickstyle/simple1" qsCatId="simple" csTypeId="urn:microsoft.com/office/officeart/2005/8/colors/colorful4" csCatId="colorful" phldr="1"/>
      <dgm:spPr/>
      <dgm:t>
        <a:bodyPr/>
        <a:lstStyle/>
        <a:p>
          <a:pPr rtl="1"/>
          <a:endParaRPr lang="he-IL"/>
        </a:p>
      </dgm:t>
    </dgm:pt>
    <dgm:pt modelId="{2C126B3A-627F-4B82-898A-33ABF022C192}">
      <dgm:prSet phldrT="[טקסט]"/>
      <dgm:spPr>
        <a:solidFill>
          <a:schemeClr val="bg1"/>
        </a:solidFill>
      </dgm:spPr>
      <dgm:t>
        <a:bodyPr/>
        <a:lstStyle/>
        <a:p>
          <a:pPr rtl="1"/>
          <a:r>
            <a:rPr lang="he-IL" dirty="0"/>
            <a:t>קיבוץ דביר</a:t>
          </a:r>
        </a:p>
      </dgm:t>
    </dgm:pt>
    <dgm:pt modelId="{1DC2155C-241B-439C-B32B-399156C1E6FA}" type="parTrans" cxnId="{73DBECA6-C0FC-47A4-9979-3133B5EBD178}">
      <dgm:prSet/>
      <dgm:spPr/>
      <dgm:t>
        <a:bodyPr/>
        <a:lstStyle/>
        <a:p>
          <a:pPr rtl="1"/>
          <a:endParaRPr lang="he-IL"/>
        </a:p>
      </dgm:t>
    </dgm:pt>
    <dgm:pt modelId="{8FD7702B-A04F-4F2C-B7D0-1D72F3778458}" type="sibTrans" cxnId="{73DBECA6-C0FC-47A4-9979-3133B5EBD178}">
      <dgm:prSet/>
      <dgm:spPr>
        <a:ln>
          <a:noFill/>
        </a:ln>
      </dgm:spPr>
      <dgm:t>
        <a:bodyPr/>
        <a:lstStyle/>
        <a:p>
          <a:pPr rtl="1"/>
          <a:endParaRPr lang="he-IL"/>
        </a:p>
      </dgm:t>
    </dgm:pt>
    <dgm:pt modelId="{33C62307-1162-4238-9217-ACB01B639FF3}">
      <dgm:prSet phldrT="[טקסט]"/>
      <dgm:spPr>
        <a:solidFill>
          <a:srgbClr val="001F60"/>
        </a:solidFill>
      </dgm:spPr>
      <dgm:t>
        <a:bodyPr/>
        <a:lstStyle/>
        <a:p>
          <a:pPr rtl="1"/>
          <a:r>
            <a:rPr lang="he-IL" dirty="0">
              <a:latin typeface="Alef" pitchFamily="2" charset="-79"/>
              <a:cs typeface="Alef" pitchFamily="2" charset="-79"/>
            </a:rPr>
            <a:t>תמר תבלינים (שותפות)</a:t>
          </a:r>
        </a:p>
      </dgm:t>
    </dgm:pt>
    <dgm:pt modelId="{72FC6073-D887-4ECA-9728-272ECF76793A}" type="parTrans" cxnId="{D529293D-0D07-4428-ADE8-6DE1FF89A40A}">
      <dgm:prSet/>
      <dgm:spPr>
        <a:ln w="38100">
          <a:solidFill>
            <a:srgbClr val="001F60"/>
          </a:solidFill>
        </a:ln>
      </dgm:spPr>
      <dgm:t>
        <a:bodyPr/>
        <a:lstStyle/>
        <a:p>
          <a:pPr rtl="1"/>
          <a:endParaRPr lang="he-IL"/>
        </a:p>
      </dgm:t>
    </dgm:pt>
    <dgm:pt modelId="{0A52014D-DE68-4493-A449-FCC339366EF8}" type="sibTrans" cxnId="{D529293D-0D07-4428-ADE8-6DE1FF89A40A}">
      <dgm:prSet/>
      <dgm:spPr>
        <a:solidFill>
          <a:schemeClr val="bg1"/>
        </a:solidFill>
        <a:ln>
          <a:solidFill>
            <a:srgbClr val="001F60"/>
          </a:solidFill>
        </a:ln>
      </dgm:spPr>
      <dgm:t>
        <a:bodyPr/>
        <a:lstStyle/>
        <a:p>
          <a:pPr rtl="1"/>
          <a:r>
            <a:rPr lang="he-IL" dirty="0">
              <a:solidFill>
                <a:schemeClr val="tx1">
                  <a:lumMod val="50000"/>
                  <a:lumOff val="50000"/>
                </a:schemeClr>
              </a:solidFill>
              <a:latin typeface="Alef" pitchFamily="2" charset="-79"/>
              <a:cs typeface="Alef" pitchFamily="2" charset="-79"/>
            </a:rPr>
            <a:t>35.1%</a:t>
          </a:r>
        </a:p>
      </dgm:t>
    </dgm:pt>
    <dgm:pt modelId="{E85ACE24-CFB4-4885-82A9-272A7A33BAA8}">
      <dgm:prSet phldrT="[טקסט]"/>
      <dgm:spPr>
        <a:solidFill>
          <a:srgbClr val="001F60"/>
        </a:solidFill>
      </dgm:spPr>
      <dgm:t>
        <a:bodyPr/>
        <a:lstStyle/>
        <a:p>
          <a:pPr rtl="1"/>
          <a:r>
            <a:rPr lang="he-IL" dirty="0">
              <a:latin typeface="Alef" pitchFamily="2" charset="-79"/>
              <a:cs typeface="Alef" pitchFamily="2" charset="-79"/>
            </a:rPr>
            <a:t>דביר 2000 (</a:t>
          </a:r>
          <a:r>
            <a:rPr lang="he-IL" dirty="0" err="1">
              <a:latin typeface="Alef" pitchFamily="2" charset="-79"/>
              <a:cs typeface="Alef" pitchFamily="2" charset="-79"/>
            </a:rPr>
            <a:t>אגש"ח</a:t>
          </a:r>
          <a:r>
            <a:rPr lang="he-IL" dirty="0">
              <a:latin typeface="Alef" pitchFamily="2" charset="-79"/>
              <a:cs typeface="Alef" pitchFamily="2" charset="-79"/>
            </a:rPr>
            <a:t>) </a:t>
          </a:r>
        </a:p>
      </dgm:t>
    </dgm:pt>
    <dgm:pt modelId="{37625816-7B94-4B9E-AA10-2710CEA1C886}" type="parTrans" cxnId="{33AB4F00-55AD-4077-882C-03C3879085A6}">
      <dgm:prSet/>
      <dgm:spPr>
        <a:ln w="38100">
          <a:solidFill>
            <a:srgbClr val="001F60"/>
          </a:solidFill>
        </a:ln>
      </dgm:spPr>
      <dgm:t>
        <a:bodyPr/>
        <a:lstStyle/>
        <a:p>
          <a:pPr rtl="1"/>
          <a:endParaRPr lang="he-IL"/>
        </a:p>
      </dgm:t>
    </dgm:pt>
    <dgm:pt modelId="{6BAE710A-59EF-446F-98C7-48ECABC29051}" type="sibTrans" cxnId="{33AB4F00-55AD-4077-882C-03C3879085A6}">
      <dgm:prSet/>
      <dgm:spPr>
        <a:solidFill>
          <a:schemeClr val="bg1"/>
        </a:solidFill>
        <a:ln>
          <a:solidFill>
            <a:srgbClr val="001F60"/>
          </a:solidFill>
        </a:ln>
      </dgm:spPr>
      <dgm:t>
        <a:bodyPr/>
        <a:lstStyle/>
        <a:p>
          <a:pPr rtl="1"/>
          <a:r>
            <a:rPr lang="he-IL" dirty="0">
              <a:solidFill>
                <a:schemeClr val="tx1">
                  <a:lumMod val="50000"/>
                  <a:lumOff val="50000"/>
                </a:schemeClr>
              </a:solidFill>
              <a:latin typeface="Alef" pitchFamily="2" charset="-79"/>
              <a:cs typeface="Alef" pitchFamily="2" charset="-79"/>
            </a:rPr>
            <a:t>100%</a:t>
          </a:r>
        </a:p>
      </dgm:t>
    </dgm:pt>
    <dgm:pt modelId="{5D189DE6-00E5-4C08-9C85-9F7FDB05A2E2}">
      <dgm:prSet phldrT="[טקסט]"/>
      <dgm:spPr>
        <a:solidFill>
          <a:srgbClr val="001F60"/>
        </a:solidFill>
      </dgm:spPr>
      <dgm:t>
        <a:bodyPr/>
        <a:lstStyle/>
        <a:p>
          <a:pPr rtl="1"/>
          <a:r>
            <a:rPr lang="he-IL" dirty="0" err="1">
              <a:latin typeface="Alef" pitchFamily="2" charset="-79"/>
              <a:cs typeface="Alef" pitchFamily="2" charset="-79"/>
            </a:rPr>
            <a:t>אנרג'יקס</a:t>
          </a:r>
          <a:r>
            <a:rPr lang="he-IL" dirty="0">
              <a:latin typeface="Alef" pitchFamily="2" charset="-79"/>
              <a:cs typeface="Alef" pitchFamily="2" charset="-79"/>
            </a:rPr>
            <a:t> דביר (שותפות) </a:t>
          </a:r>
        </a:p>
      </dgm:t>
    </dgm:pt>
    <dgm:pt modelId="{F2267DAD-3C1A-4674-9479-2E8D059700AE}" type="parTrans" cxnId="{537946B3-5FC1-4E6E-87A9-D724ED043281}">
      <dgm:prSet/>
      <dgm:spPr>
        <a:ln>
          <a:solidFill>
            <a:srgbClr val="001F60"/>
          </a:solidFill>
        </a:ln>
      </dgm:spPr>
      <dgm:t>
        <a:bodyPr/>
        <a:lstStyle/>
        <a:p>
          <a:pPr rtl="1"/>
          <a:endParaRPr lang="he-IL"/>
        </a:p>
      </dgm:t>
    </dgm:pt>
    <dgm:pt modelId="{6CA9CBCE-FAC1-4498-9F19-40A146C562CD}" type="sibTrans" cxnId="{537946B3-5FC1-4E6E-87A9-D724ED043281}">
      <dgm:prSet/>
      <dgm:spPr>
        <a:solidFill>
          <a:schemeClr val="bg1"/>
        </a:solidFill>
        <a:ln>
          <a:solidFill>
            <a:srgbClr val="001F60"/>
          </a:solidFill>
        </a:ln>
      </dgm:spPr>
      <dgm:t>
        <a:bodyPr/>
        <a:lstStyle/>
        <a:p>
          <a:pPr rtl="1"/>
          <a:r>
            <a:rPr lang="he-IL" dirty="0">
              <a:solidFill>
                <a:schemeClr val="tx1">
                  <a:lumMod val="50000"/>
                  <a:lumOff val="50000"/>
                </a:schemeClr>
              </a:solidFill>
              <a:latin typeface="Alef" pitchFamily="2" charset="-79"/>
              <a:cs typeface="Alef" pitchFamily="2" charset="-79"/>
            </a:rPr>
            <a:t>26%</a:t>
          </a:r>
        </a:p>
      </dgm:t>
    </dgm:pt>
    <dgm:pt modelId="{1D6DBEF5-889E-4178-8B7C-B665D2D28323}">
      <dgm:prSet/>
      <dgm:spPr>
        <a:solidFill>
          <a:srgbClr val="001F60"/>
        </a:solidFill>
      </dgm:spPr>
      <dgm:t>
        <a:bodyPr/>
        <a:lstStyle/>
        <a:p>
          <a:pPr rtl="1"/>
          <a:r>
            <a:rPr lang="he-IL" dirty="0">
              <a:latin typeface="Alef" pitchFamily="2" charset="-79"/>
              <a:cs typeface="Alef" pitchFamily="2" charset="-79"/>
            </a:rPr>
            <a:t>דולב </a:t>
          </a:r>
          <a:r>
            <a:rPr lang="he-IL" dirty="0" err="1">
              <a:latin typeface="Alef" pitchFamily="2" charset="-79"/>
              <a:cs typeface="Alef" pitchFamily="2" charset="-79"/>
            </a:rPr>
            <a:t>אגש"ח</a:t>
          </a:r>
          <a:endParaRPr lang="he-IL" dirty="0">
            <a:latin typeface="Alef" pitchFamily="2" charset="-79"/>
            <a:cs typeface="Alef" pitchFamily="2" charset="-79"/>
          </a:endParaRPr>
        </a:p>
      </dgm:t>
    </dgm:pt>
    <dgm:pt modelId="{E64EDB10-1194-4345-A14F-E947FD12DED5}" type="parTrans" cxnId="{35A13964-DBD1-4910-B5D6-8414610B1FC5}">
      <dgm:prSet/>
      <dgm:spPr>
        <a:ln w="38100">
          <a:solidFill>
            <a:srgbClr val="001F60"/>
          </a:solidFill>
        </a:ln>
      </dgm:spPr>
      <dgm:t>
        <a:bodyPr/>
        <a:lstStyle/>
        <a:p>
          <a:pPr rtl="1"/>
          <a:endParaRPr lang="he-IL"/>
        </a:p>
      </dgm:t>
    </dgm:pt>
    <dgm:pt modelId="{C79FB426-9881-4E20-A954-BC776C63A8D4}" type="sibTrans" cxnId="{35A13964-DBD1-4910-B5D6-8414610B1FC5}">
      <dgm:prSet/>
      <dgm:spPr>
        <a:solidFill>
          <a:schemeClr val="bg1"/>
        </a:solidFill>
        <a:ln>
          <a:solidFill>
            <a:srgbClr val="001F60"/>
          </a:solidFill>
        </a:ln>
      </dgm:spPr>
      <dgm:t>
        <a:bodyPr/>
        <a:lstStyle/>
        <a:p>
          <a:pPr rtl="1"/>
          <a:r>
            <a:rPr lang="he-IL" dirty="0">
              <a:solidFill>
                <a:schemeClr val="tx1">
                  <a:lumMod val="50000"/>
                  <a:lumOff val="50000"/>
                </a:schemeClr>
              </a:solidFill>
              <a:latin typeface="Alef" pitchFamily="2" charset="-79"/>
              <a:cs typeface="Alef" pitchFamily="2" charset="-79"/>
            </a:rPr>
            <a:t>50%</a:t>
          </a:r>
        </a:p>
      </dgm:t>
    </dgm:pt>
    <dgm:pt modelId="{EA7769DD-A5FD-4AFB-929E-BFC78696BB0B}">
      <dgm:prSet/>
      <dgm:spPr>
        <a:solidFill>
          <a:srgbClr val="001F60"/>
        </a:solidFill>
      </dgm:spPr>
      <dgm:t>
        <a:bodyPr/>
        <a:lstStyle/>
        <a:p>
          <a:pPr rtl="1"/>
          <a:r>
            <a:rPr lang="he-IL" dirty="0">
              <a:latin typeface="Alef" pitchFamily="2" charset="-79"/>
              <a:cs typeface="Alef" pitchFamily="2" charset="-79"/>
            </a:rPr>
            <a:t>דביר אנרגיה וחשמל בע"מ</a:t>
          </a:r>
        </a:p>
      </dgm:t>
    </dgm:pt>
    <dgm:pt modelId="{2833312F-FCD1-4183-A6E3-A9AEBC493CA2}" type="parTrans" cxnId="{80BCCED2-BF44-4E79-88DB-E401D0CB2C3D}">
      <dgm:prSet/>
      <dgm:spPr>
        <a:ln w="38100">
          <a:solidFill>
            <a:srgbClr val="001F60"/>
          </a:solidFill>
        </a:ln>
      </dgm:spPr>
      <dgm:t>
        <a:bodyPr/>
        <a:lstStyle/>
        <a:p>
          <a:pPr rtl="1"/>
          <a:endParaRPr lang="he-IL"/>
        </a:p>
      </dgm:t>
    </dgm:pt>
    <dgm:pt modelId="{3AD3096B-24D1-4EB9-B620-82C0523EA334}" type="sibTrans" cxnId="{80BCCED2-BF44-4E79-88DB-E401D0CB2C3D}">
      <dgm:prSet/>
      <dgm:spPr>
        <a:solidFill>
          <a:schemeClr val="bg1"/>
        </a:solidFill>
        <a:ln>
          <a:solidFill>
            <a:srgbClr val="001F60"/>
          </a:solidFill>
        </a:ln>
      </dgm:spPr>
      <dgm:t>
        <a:bodyPr/>
        <a:lstStyle/>
        <a:p>
          <a:pPr rtl="1"/>
          <a:r>
            <a:rPr lang="he-IL" dirty="0">
              <a:solidFill>
                <a:schemeClr val="tx1">
                  <a:lumMod val="50000"/>
                  <a:lumOff val="50000"/>
                </a:schemeClr>
              </a:solidFill>
              <a:latin typeface="Alef" pitchFamily="2" charset="-79"/>
              <a:cs typeface="Alef" pitchFamily="2" charset="-79"/>
            </a:rPr>
            <a:t>100%</a:t>
          </a:r>
        </a:p>
      </dgm:t>
    </dgm:pt>
    <dgm:pt modelId="{02283420-225C-464F-8346-D975F7C5B73E}">
      <dgm:prSet/>
      <dgm:spPr>
        <a:solidFill>
          <a:srgbClr val="001F60"/>
        </a:solidFill>
      </dgm:spPr>
      <dgm:t>
        <a:bodyPr/>
        <a:lstStyle/>
        <a:p>
          <a:pPr rtl="1"/>
          <a:r>
            <a:rPr lang="he-IL" dirty="0">
              <a:latin typeface="Alef" pitchFamily="2" charset="-79"/>
              <a:cs typeface="Alef" pitchFamily="2" charset="-79"/>
            </a:rPr>
            <a:t>ד.נ אנרגיה חלופית </a:t>
          </a:r>
        </a:p>
      </dgm:t>
    </dgm:pt>
    <dgm:pt modelId="{75C11059-A8E3-4699-AEEF-EBFA52F12AD3}" type="parTrans" cxnId="{06F97A09-F4F1-41C7-A3A9-78CA7F5A62F9}">
      <dgm:prSet/>
      <dgm:spPr>
        <a:ln w="38100">
          <a:solidFill>
            <a:srgbClr val="001F60"/>
          </a:solidFill>
        </a:ln>
      </dgm:spPr>
      <dgm:t>
        <a:bodyPr/>
        <a:lstStyle/>
        <a:p>
          <a:pPr rtl="1"/>
          <a:endParaRPr lang="he-IL"/>
        </a:p>
      </dgm:t>
    </dgm:pt>
    <dgm:pt modelId="{FE905A7E-97D1-46CF-B0C7-66DE8A148B8C}" type="sibTrans" cxnId="{06F97A09-F4F1-41C7-A3A9-78CA7F5A62F9}">
      <dgm:prSet/>
      <dgm:spPr>
        <a:solidFill>
          <a:schemeClr val="bg1"/>
        </a:solidFill>
        <a:ln>
          <a:solidFill>
            <a:srgbClr val="001F60"/>
          </a:solidFill>
        </a:ln>
      </dgm:spPr>
      <dgm:t>
        <a:bodyPr/>
        <a:lstStyle/>
        <a:p>
          <a:pPr rtl="1"/>
          <a:r>
            <a:rPr lang="he-IL" dirty="0">
              <a:solidFill>
                <a:schemeClr val="tx1">
                  <a:lumMod val="50000"/>
                  <a:lumOff val="50000"/>
                </a:schemeClr>
              </a:solidFill>
              <a:latin typeface="Alef" pitchFamily="2" charset="-79"/>
              <a:cs typeface="Alef" pitchFamily="2" charset="-79"/>
            </a:rPr>
            <a:t>75%</a:t>
          </a:r>
        </a:p>
      </dgm:t>
    </dgm:pt>
    <dgm:pt modelId="{6D37FBD6-8281-4342-ADBC-B47B24C27B93}">
      <dgm:prSet/>
      <dgm:spPr>
        <a:solidFill>
          <a:srgbClr val="001F60"/>
        </a:solidFill>
      </dgm:spPr>
      <dgm:t>
        <a:bodyPr/>
        <a:lstStyle/>
        <a:p>
          <a:pPr rtl="1"/>
          <a:r>
            <a:rPr lang="he-IL" dirty="0">
              <a:latin typeface="Alef" pitchFamily="2" charset="-79"/>
              <a:cs typeface="Alef" pitchFamily="2" charset="-79"/>
            </a:rPr>
            <a:t>דולב שותפות (מבנים וקרקע)</a:t>
          </a:r>
        </a:p>
      </dgm:t>
    </dgm:pt>
    <dgm:pt modelId="{010FB484-0BEE-4E7F-924B-79ED3FB53E28}" type="parTrans" cxnId="{6CB80536-58EA-4477-8D75-20BE2C57647E}">
      <dgm:prSet/>
      <dgm:spPr>
        <a:ln w="38100">
          <a:solidFill>
            <a:srgbClr val="001F60"/>
          </a:solidFill>
        </a:ln>
      </dgm:spPr>
      <dgm:t>
        <a:bodyPr/>
        <a:lstStyle/>
        <a:p>
          <a:pPr rtl="1"/>
          <a:endParaRPr lang="he-IL"/>
        </a:p>
      </dgm:t>
    </dgm:pt>
    <dgm:pt modelId="{949E5318-E47B-48CF-9208-173D0301BAC5}" type="sibTrans" cxnId="{6CB80536-58EA-4477-8D75-20BE2C57647E}">
      <dgm:prSet/>
      <dgm:spPr>
        <a:solidFill>
          <a:schemeClr val="bg1"/>
        </a:solidFill>
        <a:ln>
          <a:solidFill>
            <a:srgbClr val="001F60"/>
          </a:solidFill>
        </a:ln>
      </dgm:spPr>
      <dgm:t>
        <a:bodyPr/>
        <a:lstStyle/>
        <a:p>
          <a:pPr rtl="1"/>
          <a:r>
            <a:rPr lang="he-IL" dirty="0">
              <a:solidFill>
                <a:schemeClr val="tx1">
                  <a:lumMod val="50000"/>
                  <a:lumOff val="50000"/>
                </a:schemeClr>
              </a:solidFill>
              <a:latin typeface="Alef" pitchFamily="2" charset="-79"/>
              <a:cs typeface="Alef" pitchFamily="2" charset="-79"/>
            </a:rPr>
            <a:t>50%</a:t>
          </a:r>
        </a:p>
      </dgm:t>
    </dgm:pt>
    <dgm:pt modelId="{8813BFA4-7A53-4D94-A600-8642215C8715}">
      <dgm:prSet/>
      <dgm:spPr>
        <a:solidFill>
          <a:srgbClr val="001F60"/>
        </a:solidFill>
      </dgm:spPr>
      <dgm:t>
        <a:bodyPr/>
        <a:lstStyle/>
        <a:p>
          <a:pPr rtl="1"/>
          <a:r>
            <a:rPr lang="he-IL" dirty="0" err="1">
              <a:latin typeface="Alef" pitchFamily="2" charset="-79"/>
              <a:cs typeface="Alef" pitchFamily="2" charset="-79"/>
            </a:rPr>
            <a:t>סולב</a:t>
          </a:r>
          <a:r>
            <a:rPr lang="he-IL" dirty="0">
              <a:latin typeface="Alef" pitchFamily="2" charset="-79"/>
              <a:cs typeface="Alef" pitchFamily="2" charset="-79"/>
            </a:rPr>
            <a:t> דולב אנרגיה סולארית</a:t>
          </a:r>
        </a:p>
      </dgm:t>
    </dgm:pt>
    <dgm:pt modelId="{F4E3B3D3-FCAA-4CAA-B07E-510D50CD507B}" type="parTrans" cxnId="{81C48B4D-B4D0-4B34-9743-AEE29FE8660D}">
      <dgm:prSet/>
      <dgm:spPr>
        <a:ln w="38100">
          <a:solidFill>
            <a:srgbClr val="001F60"/>
          </a:solidFill>
        </a:ln>
      </dgm:spPr>
      <dgm:t>
        <a:bodyPr/>
        <a:lstStyle/>
        <a:p>
          <a:pPr rtl="1"/>
          <a:endParaRPr lang="he-IL"/>
        </a:p>
      </dgm:t>
    </dgm:pt>
    <dgm:pt modelId="{402470B5-F78C-4E1E-B64E-771A8E897779}" type="sibTrans" cxnId="{81C48B4D-B4D0-4B34-9743-AEE29FE8660D}">
      <dgm:prSet/>
      <dgm:spPr>
        <a:solidFill>
          <a:schemeClr val="bg1"/>
        </a:solidFill>
        <a:ln>
          <a:solidFill>
            <a:srgbClr val="001F60"/>
          </a:solidFill>
        </a:ln>
      </dgm:spPr>
      <dgm:t>
        <a:bodyPr/>
        <a:lstStyle/>
        <a:p>
          <a:pPr rtl="1"/>
          <a:r>
            <a:rPr lang="he-IL" dirty="0">
              <a:solidFill>
                <a:schemeClr val="tx1">
                  <a:lumMod val="50000"/>
                  <a:lumOff val="50000"/>
                </a:schemeClr>
              </a:solidFill>
              <a:latin typeface="Alef" pitchFamily="2" charset="-79"/>
              <a:cs typeface="Alef" pitchFamily="2" charset="-79"/>
            </a:rPr>
            <a:t>50%</a:t>
          </a:r>
        </a:p>
      </dgm:t>
    </dgm:pt>
    <dgm:pt modelId="{209C2F82-DFA6-452A-A4E2-9C412DFF7D3D}">
      <dgm:prSet/>
      <dgm:spPr>
        <a:solidFill>
          <a:srgbClr val="001F60"/>
        </a:solidFill>
      </dgm:spPr>
      <dgm:t>
        <a:bodyPr/>
        <a:lstStyle/>
        <a:p>
          <a:pPr rtl="1"/>
          <a:r>
            <a:rPr lang="he-IL" dirty="0">
              <a:latin typeface="Alef" pitchFamily="2" charset="-79"/>
              <a:cs typeface="Alef" pitchFamily="2" charset="-79"/>
            </a:rPr>
            <a:t>תבליני אבשלום בע"מ</a:t>
          </a:r>
        </a:p>
      </dgm:t>
    </dgm:pt>
    <dgm:pt modelId="{2563B126-A7B4-4E1A-BD08-88E0984ECE19}" type="parTrans" cxnId="{14461FC0-410A-4E25-9B1C-6F6FE487E18F}">
      <dgm:prSet/>
      <dgm:spPr>
        <a:ln w="38100">
          <a:solidFill>
            <a:srgbClr val="755E0C"/>
          </a:solidFill>
        </a:ln>
      </dgm:spPr>
      <dgm:t>
        <a:bodyPr/>
        <a:lstStyle/>
        <a:p>
          <a:pPr rtl="1"/>
          <a:endParaRPr lang="he-IL"/>
        </a:p>
      </dgm:t>
    </dgm:pt>
    <dgm:pt modelId="{D9B8ED5A-3C3D-495F-BB46-CD8E2609F0A6}" type="sibTrans" cxnId="{14461FC0-410A-4E25-9B1C-6F6FE487E18F}">
      <dgm:prSet/>
      <dgm:spPr>
        <a:solidFill>
          <a:schemeClr val="bg1"/>
        </a:solidFill>
        <a:ln>
          <a:solidFill>
            <a:srgbClr val="001F60"/>
          </a:solidFill>
        </a:ln>
      </dgm:spPr>
      <dgm:t>
        <a:bodyPr/>
        <a:lstStyle/>
        <a:p>
          <a:pPr rtl="1"/>
          <a:r>
            <a:rPr lang="he-IL" dirty="0">
              <a:solidFill>
                <a:schemeClr val="tx1">
                  <a:lumMod val="50000"/>
                  <a:lumOff val="50000"/>
                </a:schemeClr>
              </a:solidFill>
              <a:latin typeface="Alef" pitchFamily="2" charset="-79"/>
              <a:cs typeface="Alef" pitchFamily="2" charset="-79"/>
            </a:rPr>
            <a:t>35.1%</a:t>
          </a:r>
        </a:p>
      </dgm:t>
    </dgm:pt>
    <dgm:pt modelId="{9B1753EA-9AE5-4F0B-86C2-1E433C6D447B}">
      <dgm:prSet/>
      <dgm:spPr>
        <a:solidFill>
          <a:srgbClr val="6F91A0">
            <a:alpha val="75294"/>
          </a:srgbClr>
        </a:solidFill>
        <a:ln>
          <a:solidFill>
            <a:srgbClr val="FFFFFF">
              <a:alpha val="50196"/>
            </a:srgbClr>
          </a:solidFill>
        </a:ln>
      </dgm:spPr>
      <dgm:t>
        <a:bodyPr/>
        <a:lstStyle/>
        <a:p>
          <a:pPr rtl="1"/>
          <a:r>
            <a:rPr lang="he-IL" dirty="0">
              <a:latin typeface="Alef" pitchFamily="2" charset="-79"/>
              <a:cs typeface="Alef" pitchFamily="2" charset="-79"/>
            </a:rPr>
            <a:t>דורבן*</a:t>
          </a:r>
        </a:p>
      </dgm:t>
    </dgm:pt>
    <dgm:pt modelId="{EE594AF2-1040-4919-B928-44B67C39FFF7}" type="parTrans" cxnId="{CE80BEE6-0515-42A9-884C-7B61BEAB1FD6}">
      <dgm:prSet/>
      <dgm:spPr>
        <a:ln w="38100">
          <a:solidFill>
            <a:srgbClr val="6F91A0"/>
          </a:solidFill>
        </a:ln>
      </dgm:spPr>
      <dgm:t>
        <a:bodyPr/>
        <a:lstStyle/>
        <a:p>
          <a:pPr rtl="1"/>
          <a:endParaRPr lang="he-IL"/>
        </a:p>
      </dgm:t>
    </dgm:pt>
    <dgm:pt modelId="{E77A5955-4FF1-4068-BCA4-A37397DECDBE}" type="sibTrans" cxnId="{CE80BEE6-0515-42A9-884C-7B61BEAB1FD6}">
      <dgm:prSet/>
      <dgm:spPr>
        <a:solidFill>
          <a:schemeClr val="bg1"/>
        </a:solidFill>
        <a:ln>
          <a:solidFill>
            <a:srgbClr val="001F60"/>
          </a:solidFill>
        </a:ln>
      </dgm:spPr>
      <dgm:t>
        <a:bodyPr/>
        <a:lstStyle/>
        <a:p>
          <a:pPr rtl="1"/>
          <a:r>
            <a:rPr lang="he-IL" dirty="0">
              <a:solidFill>
                <a:schemeClr val="tx1">
                  <a:lumMod val="50000"/>
                  <a:lumOff val="50000"/>
                </a:schemeClr>
              </a:solidFill>
              <a:latin typeface="Alef" pitchFamily="2" charset="-79"/>
              <a:cs typeface="Alef" pitchFamily="2" charset="-79"/>
            </a:rPr>
            <a:t>100%</a:t>
          </a:r>
        </a:p>
      </dgm:t>
    </dgm:pt>
    <dgm:pt modelId="{FA861CC4-1F96-48D3-91DE-3A9FBDF77DCE}">
      <dgm:prSet/>
      <dgm:spPr>
        <a:solidFill>
          <a:srgbClr val="001F60"/>
        </a:solidFill>
      </dgm:spPr>
      <dgm:t>
        <a:bodyPr/>
        <a:lstStyle/>
        <a:p>
          <a:pPr rtl="1"/>
          <a:r>
            <a:rPr lang="he-IL" dirty="0">
              <a:latin typeface="Alef" pitchFamily="2" charset="-79"/>
              <a:cs typeface="Alef" pitchFamily="2" charset="-79"/>
            </a:rPr>
            <a:t>תבליני הנגב ישראל</a:t>
          </a:r>
        </a:p>
      </dgm:t>
    </dgm:pt>
    <dgm:pt modelId="{C716F607-97E4-48F0-877D-11CFA1043A64}" type="parTrans" cxnId="{C20BD47D-04B2-4961-BFB7-3BDC1CC51DC4}">
      <dgm:prSet/>
      <dgm:spPr>
        <a:ln w="38100">
          <a:solidFill>
            <a:srgbClr val="001F60"/>
          </a:solidFill>
        </a:ln>
      </dgm:spPr>
      <dgm:t>
        <a:bodyPr/>
        <a:lstStyle/>
        <a:p>
          <a:pPr rtl="1"/>
          <a:endParaRPr lang="he-IL"/>
        </a:p>
      </dgm:t>
    </dgm:pt>
    <dgm:pt modelId="{EFAC68F5-85CA-4866-B0E4-12BA3BB9A373}" type="sibTrans" cxnId="{C20BD47D-04B2-4961-BFB7-3BDC1CC51DC4}">
      <dgm:prSet/>
      <dgm:spPr>
        <a:solidFill>
          <a:schemeClr val="bg1"/>
        </a:solidFill>
        <a:ln>
          <a:solidFill>
            <a:srgbClr val="001F60"/>
          </a:solidFill>
        </a:ln>
      </dgm:spPr>
      <dgm:t>
        <a:bodyPr/>
        <a:lstStyle/>
        <a:p>
          <a:pPr rtl="1"/>
          <a:r>
            <a:rPr lang="he-IL" dirty="0">
              <a:solidFill>
                <a:schemeClr val="tx1">
                  <a:lumMod val="50000"/>
                  <a:lumOff val="50000"/>
                </a:schemeClr>
              </a:solidFill>
              <a:latin typeface="Alef" pitchFamily="2" charset="-79"/>
              <a:cs typeface="Alef" pitchFamily="2" charset="-79"/>
            </a:rPr>
            <a:t>100%</a:t>
          </a:r>
        </a:p>
      </dgm:t>
    </dgm:pt>
    <dgm:pt modelId="{358805F3-842B-40BA-A846-9D5DFED8CE5B}">
      <dgm:prSet/>
      <dgm:spPr>
        <a:solidFill>
          <a:srgbClr val="001F60"/>
        </a:solidFill>
      </dgm:spPr>
      <dgm:t>
        <a:bodyPr/>
        <a:lstStyle/>
        <a:p>
          <a:pPr rtl="1"/>
          <a:r>
            <a:rPr lang="he-IL" dirty="0">
              <a:latin typeface="Alef" pitchFamily="2" charset="-79"/>
              <a:cs typeface="Alef" pitchFamily="2" charset="-79"/>
            </a:rPr>
            <a:t>חברות בנות דולב</a:t>
          </a:r>
        </a:p>
      </dgm:t>
    </dgm:pt>
    <dgm:pt modelId="{0A37F6B3-069E-4741-8093-A30F2F8A4E15}" type="parTrans" cxnId="{CE783D8E-CFF7-4655-A9FC-59576C932914}">
      <dgm:prSet/>
      <dgm:spPr>
        <a:ln w="38100">
          <a:solidFill>
            <a:srgbClr val="001F60"/>
          </a:solidFill>
        </a:ln>
      </dgm:spPr>
      <dgm:t>
        <a:bodyPr/>
        <a:lstStyle/>
        <a:p>
          <a:pPr rtl="1"/>
          <a:endParaRPr lang="he-IL"/>
        </a:p>
      </dgm:t>
    </dgm:pt>
    <dgm:pt modelId="{41EABC2A-08BB-41E9-A1F1-C64C7616522D}" type="sibTrans" cxnId="{CE783D8E-CFF7-4655-A9FC-59576C932914}">
      <dgm:prSet/>
      <dgm:spPr>
        <a:ln>
          <a:noFill/>
        </a:ln>
      </dgm:spPr>
      <dgm:t>
        <a:bodyPr/>
        <a:lstStyle/>
        <a:p>
          <a:pPr rtl="1"/>
          <a:endParaRPr lang="he-IL"/>
        </a:p>
      </dgm:t>
    </dgm:pt>
    <dgm:pt modelId="{9B2A54C4-8FCA-4618-AA27-0FD2E44E491E}">
      <dgm:prSet custT="1"/>
      <dgm:spPr>
        <a:solidFill>
          <a:srgbClr val="001F60"/>
        </a:solidFill>
      </dgm:spPr>
      <dgm:t>
        <a:bodyPr/>
        <a:lstStyle/>
        <a:p>
          <a:pPr rtl="1"/>
          <a:r>
            <a:rPr lang="he-IL" sz="1000" dirty="0">
              <a:latin typeface="Alef" pitchFamily="2" charset="-79"/>
              <a:cs typeface="Alef" pitchFamily="2" charset="-79"/>
            </a:rPr>
            <a:t>השקעות </a:t>
          </a:r>
          <a:r>
            <a:rPr lang="he-IL" sz="1000" dirty="0" err="1">
              <a:latin typeface="Alef" pitchFamily="2" charset="-79"/>
              <a:cs typeface="Alef" pitchFamily="2" charset="-79"/>
            </a:rPr>
            <a:t>בסייפהאוס</a:t>
          </a:r>
          <a:r>
            <a:rPr lang="he-IL" sz="1000" dirty="0">
              <a:latin typeface="Alef" pitchFamily="2" charset="-79"/>
              <a:cs typeface="Alef" pitchFamily="2" charset="-79"/>
            </a:rPr>
            <a:t> </a:t>
          </a:r>
          <a:r>
            <a:rPr lang="he-IL" sz="1000" dirty="0" err="1">
              <a:latin typeface="Alef" pitchFamily="2" charset="-79"/>
              <a:cs typeface="Alef" pitchFamily="2" charset="-79"/>
            </a:rPr>
            <a:t>וויזואל</a:t>
          </a:r>
          <a:r>
            <a:rPr lang="he-IL" sz="1000" dirty="0">
              <a:latin typeface="Alef" pitchFamily="2" charset="-79"/>
              <a:cs typeface="Alef" pitchFamily="2" charset="-79"/>
            </a:rPr>
            <a:t> </a:t>
          </a:r>
          <a:r>
            <a:rPr lang="he-IL" sz="1000" dirty="0" err="1">
              <a:latin typeface="Alef" pitchFamily="2" charset="-79"/>
              <a:cs typeface="Alef" pitchFamily="2" charset="-79"/>
            </a:rPr>
            <a:t>פקטוריז</a:t>
          </a:r>
          <a:endParaRPr lang="he-IL" sz="1000" dirty="0">
            <a:latin typeface="Alef" pitchFamily="2" charset="-79"/>
            <a:cs typeface="Alef" pitchFamily="2" charset="-79"/>
          </a:endParaRPr>
        </a:p>
      </dgm:t>
    </dgm:pt>
    <dgm:pt modelId="{4F394825-63F8-479B-9ADC-D938796DA9B5}" type="parTrans" cxnId="{F6A72E3D-A9BA-4750-9142-7793A1CFDBD8}">
      <dgm:prSet/>
      <dgm:spPr>
        <a:ln w="38100">
          <a:solidFill>
            <a:srgbClr val="001F60"/>
          </a:solidFill>
        </a:ln>
      </dgm:spPr>
      <dgm:t>
        <a:bodyPr/>
        <a:lstStyle/>
        <a:p>
          <a:pPr rtl="1"/>
          <a:endParaRPr lang="he-IL"/>
        </a:p>
      </dgm:t>
    </dgm:pt>
    <dgm:pt modelId="{6C6E012D-BA38-4EE7-A896-EC66B46AE0BE}" type="sibTrans" cxnId="{F6A72E3D-A9BA-4750-9142-7793A1CFDBD8}">
      <dgm:prSet/>
      <dgm:spPr>
        <a:solidFill>
          <a:schemeClr val="bg1"/>
        </a:solidFill>
        <a:ln>
          <a:solidFill>
            <a:srgbClr val="001F60"/>
          </a:solidFill>
        </a:ln>
      </dgm:spPr>
      <dgm:t>
        <a:bodyPr/>
        <a:lstStyle/>
        <a:p>
          <a:pPr rtl="1"/>
          <a:r>
            <a:rPr lang="he-IL" dirty="0">
              <a:solidFill>
                <a:schemeClr val="tx1">
                  <a:lumMod val="50000"/>
                  <a:lumOff val="50000"/>
                </a:schemeClr>
              </a:solidFill>
              <a:latin typeface="Alef" pitchFamily="2" charset="-79"/>
              <a:cs typeface="Alef" pitchFamily="2" charset="-79"/>
            </a:rPr>
            <a:t>פחות מ5%</a:t>
          </a:r>
        </a:p>
      </dgm:t>
    </dgm:pt>
    <dgm:pt modelId="{7C4CDA56-442C-4D4B-94F7-F3CAE7F79C29}">
      <dgm:prSet/>
      <dgm:spPr>
        <a:solidFill>
          <a:srgbClr val="001F60"/>
        </a:solidFill>
      </dgm:spPr>
      <dgm:t>
        <a:bodyPr/>
        <a:lstStyle/>
        <a:p>
          <a:pPr rtl="1"/>
          <a:r>
            <a:rPr lang="he-IL" dirty="0">
              <a:latin typeface="Alef" pitchFamily="2" charset="-79"/>
              <a:cs typeface="Alef" pitchFamily="2" charset="-79"/>
            </a:rPr>
            <a:t>דביר פיתוח קרקע (שותפות)</a:t>
          </a:r>
        </a:p>
      </dgm:t>
    </dgm:pt>
    <dgm:pt modelId="{D9C4FE77-53DC-4762-81A9-85F3DDC45E6F}" type="parTrans" cxnId="{16E1E583-68F3-4BED-A437-2FE7028C3F25}">
      <dgm:prSet/>
      <dgm:spPr>
        <a:ln>
          <a:solidFill>
            <a:srgbClr val="001F60"/>
          </a:solidFill>
        </a:ln>
      </dgm:spPr>
      <dgm:t>
        <a:bodyPr/>
        <a:lstStyle/>
        <a:p>
          <a:pPr rtl="1"/>
          <a:endParaRPr lang="he-IL"/>
        </a:p>
      </dgm:t>
    </dgm:pt>
    <dgm:pt modelId="{60F5F9C5-E214-48B8-9F05-31CAFBF6416F}" type="sibTrans" cxnId="{16E1E583-68F3-4BED-A437-2FE7028C3F25}">
      <dgm:prSet/>
      <dgm:spPr>
        <a:solidFill>
          <a:schemeClr val="bg1"/>
        </a:solidFill>
        <a:ln>
          <a:solidFill>
            <a:srgbClr val="001F60"/>
          </a:solidFill>
        </a:ln>
      </dgm:spPr>
      <dgm:t>
        <a:bodyPr/>
        <a:lstStyle/>
        <a:p>
          <a:pPr rtl="1"/>
          <a:r>
            <a:rPr lang="he-IL" dirty="0">
              <a:solidFill>
                <a:schemeClr val="tx1">
                  <a:lumMod val="50000"/>
                  <a:lumOff val="50000"/>
                </a:schemeClr>
              </a:solidFill>
              <a:latin typeface="Alef" pitchFamily="2" charset="-79"/>
              <a:cs typeface="Alef" pitchFamily="2" charset="-79"/>
            </a:rPr>
            <a:t>50%</a:t>
          </a:r>
        </a:p>
      </dgm:t>
    </dgm:pt>
    <dgm:pt modelId="{AF2CCC66-D4A7-43B6-959D-19884CF89914}">
      <dgm:prSet custT="1"/>
      <dgm:spPr>
        <a:solidFill>
          <a:srgbClr val="001F60"/>
        </a:solidFill>
      </dgm:spPr>
      <dgm:t>
        <a:bodyPr/>
        <a:lstStyle/>
        <a:p>
          <a:pPr rtl="1"/>
          <a:r>
            <a:rPr lang="he-IL" sz="1000" dirty="0">
              <a:latin typeface="Alef" pitchFamily="2" charset="-79"/>
              <a:cs typeface="Alef" pitchFamily="2" charset="-79"/>
            </a:rPr>
            <a:t>דביר </a:t>
          </a:r>
          <a:r>
            <a:rPr lang="he-IL" sz="1000" dirty="0" err="1">
              <a:latin typeface="Alef" pitchFamily="2" charset="-79"/>
              <a:cs typeface="Alef" pitchFamily="2" charset="-79"/>
            </a:rPr>
            <a:t>ישרוב</a:t>
          </a:r>
          <a:r>
            <a:rPr lang="he-IL" sz="1000" dirty="0">
              <a:latin typeface="Alef" pitchFamily="2" charset="-79"/>
              <a:cs typeface="Alef" pitchFamily="2" charset="-79"/>
            </a:rPr>
            <a:t> </a:t>
          </a:r>
          <a:r>
            <a:rPr lang="he-IL" sz="1000" dirty="0" err="1">
              <a:latin typeface="Alef" pitchFamily="2" charset="-79"/>
              <a:cs typeface="Alef" pitchFamily="2" charset="-79"/>
            </a:rPr>
            <a:t>וגי</a:t>
          </a:r>
          <a:r>
            <a:rPr lang="he-IL" sz="1000" dirty="0">
              <a:latin typeface="Alef" pitchFamily="2" charset="-79"/>
              <a:cs typeface="Alef" pitchFamily="2" charset="-79"/>
            </a:rPr>
            <a:t> טי אל וי אחזקות ופיתוח </a:t>
          </a:r>
          <a:r>
            <a:rPr lang="he-IL" sz="1000" dirty="0" err="1">
              <a:latin typeface="Alef" pitchFamily="2" charset="-79"/>
              <a:cs typeface="Alef" pitchFamily="2" charset="-79"/>
            </a:rPr>
            <a:t>אגש"ח</a:t>
          </a:r>
          <a:endParaRPr lang="he-IL" sz="1000" dirty="0">
            <a:latin typeface="Alef" pitchFamily="2" charset="-79"/>
            <a:cs typeface="Alef" pitchFamily="2" charset="-79"/>
          </a:endParaRPr>
        </a:p>
      </dgm:t>
    </dgm:pt>
    <dgm:pt modelId="{0F00CE82-3B6E-4BC7-A0ED-7431A62F1F82}" type="parTrans" cxnId="{CFC2004B-A868-411D-875F-D727EB41EA20}">
      <dgm:prSet/>
      <dgm:spPr>
        <a:ln w="38100">
          <a:solidFill>
            <a:srgbClr val="001F60"/>
          </a:solidFill>
        </a:ln>
      </dgm:spPr>
      <dgm:t>
        <a:bodyPr/>
        <a:lstStyle/>
        <a:p>
          <a:pPr rtl="1"/>
          <a:endParaRPr lang="he-IL"/>
        </a:p>
      </dgm:t>
    </dgm:pt>
    <dgm:pt modelId="{2009EACA-7E72-4A55-8256-34E3981DFB32}" type="sibTrans" cxnId="{CFC2004B-A868-411D-875F-D727EB41EA20}">
      <dgm:prSet/>
      <dgm:spPr>
        <a:solidFill>
          <a:schemeClr val="bg1"/>
        </a:solidFill>
        <a:ln>
          <a:solidFill>
            <a:srgbClr val="001F60"/>
          </a:solidFill>
        </a:ln>
      </dgm:spPr>
      <dgm:t>
        <a:bodyPr/>
        <a:lstStyle/>
        <a:p>
          <a:pPr rtl="1"/>
          <a:r>
            <a:rPr lang="he-IL" dirty="0">
              <a:solidFill>
                <a:schemeClr val="tx1">
                  <a:lumMod val="50000"/>
                  <a:lumOff val="50000"/>
                </a:schemeClr>
              </a:solidFill>
              <a:latin typeface="Alef" pitchFamily="2" charset="-79"/>
              <a:cs typeface="Alef" pitchFamily="2" charset="-79"/>
            </a:rPr>
            <a:t>50%</a:t>
          </a:r>
        </a:p>
      </dgm:t>
    </dgm:pt>
    <dgm:pt modelId="{C557E296-5637-45A2-AA74-DCD79C081D8E}" type="pres">
      <dgm:prSet presAssocID="{9DBADB59-1B3B-458E-BED8-8AF38FAF41D7}" presName="hierChild1" presStyleCnt="0">
        <dgm:presLayoutVars>
          <dgm:orgChart val="1"/>
          <dgm:chPref val="1"/>
          <dgm:dir/>
          <dgm:animOne val="branch"/>
          <dgm:animLvl val="lvl"/>
          <dgm:resizeHandles/>
        </dgm:presLayoutVars>
      </dgm:prSet>
      <dgm:spPr/>
    </dgm:pt>
    <dgm:pt modelId="{0D51384F-3E6F-4507-8E12-DF85A2FCEBE6}" type="pres">
      <dgm:prSet presAssocID="{2C126B3A-627F-4B82-898A-33ABF022C192}" presName="hierRoot1" presStyleCnt="0">
        <dgm:presLayoutVars>
          <dgm:hierBranch val="init"/>
        </dgm:presLayoutVars>
      </dgm:prSet>
      <dgm:spPr/>
    </dgm:pt>
    <dgm:pt modelId="{BEAFE8C5-19ED-4932-BAE3-BBAF1E067767}" type="pres">
      <dgm:prSet presAssocID="{2C126B3A-627F-4B82-898A-33ABF022C192}" presName="rootComposite1" presStyleCnt="0"/>
      <dgm:spPr/>
    </dgm:pt>
    <dgm:pt modelId="{AFB487E8-4B0B-4FFA-9516-208B0CDCAEDA}" type="pres">
      <dgm:prSet presAssocID="{2C126B3A-627F-4B82-898A-33ABF022C192}" presName="rootText1" presStyleLbl="node0" presStyleIdx="0" presStyleCnt="1" custScaleX="178000" custScaleY="212818" custLinFactY="-100000" custLinFactNeighborX="3972" custLinFactNeighborY="-109497">
        <dgm:presLayoutVars>
          <dgm:chMax/>
          <dgm:chPref val="3"/>
        </dgm:presLayoutVars>
      </dgm:prSet>
      <dgm:spPr/>
    </dgm:pt>
    <dgm:pt modelId="{229B1525-C826-4C33-8606-953862E83C77}" type="pres">
      <dgm:prSet presAssocID="{2C126B3A-627F-4B82-898A-33ABF022C192}" presName="titleText1" presStyleLbl="fgAcc0" presStyleIdx="0" presStyleCnt="1" custScaleX="5289" custScaleY="56834" custLinFactX="-100000" custLinFactY="-206677" custLinFactNeighborX="-174767" custLinFactNeighborY="-300000">
        <dgm:presLayoutVars>
          <dgm:chMax val="0"/>
          <dgm:chPref val="0"/>
        </dgm:presLayoutVars>
      </dgm:prSet>
      <dgm:spPr/>
    </dgm:pt>
    <dgm:pt modelId="{5FE27EEC-C208-4DBB-8896-8382E3270206}" type="pres">
      <dgm:prSet presAssocID="{2C126B3A-627F-4B82-898A-33ABF022C192}" presName="rootConnector1" presStyleLbl="node1" presStyleIdx="0" presStyleCnt="15"/>
      <dgm:spPr/>
    </dgm:pt>
    <dgm:pt modelId="{18E8C589-CAEC-4B25-A105-12551886BDD8}" type="pres">
      <dgm:prSet presAssocID="{2C126B3A-627F-4B82-898A-33ABF022C192}" presName="hierChild2" presStyleCnt="0"/>
      <dgm:spPr/>
    </dgm:pt>
    <dgm:pt modelId="{23C252BC-D2C2-4CA7-8C3A-18F62E50D596}" type="pres">
      <dgm:prSet presAssocID="{72FC6073-D887-4ECA-9728-272ECF76793A}" presName="Name37" presStyleLbl="parChTrans1D2" presStyleIdx="0" presStyleCnt="7"/>
      <dgm:spPr/>
    </dgm:pt>
    <dgm:pt modelId="{11C415AC-F810-4A8D-8B31-B79A073E8045}" type="pres">
      <dgm:prSet presAssocID="{33C62307-1162-4238-9217-ACB01B639FF3}" presName="hierRoot2" presStyleCnt="0">
        <dgm:presLayoutVars>
          <dgm:hierBranch val="init"/>
        </dgm:presLayoutVars>
      </dgm:prSet>
      <dgm:spPr/>
    </dgm:pt>
    <dgm:pt modelId="{27FECD17-7A26-4AB4-A5E5-F96220915E34}" type="pres">
      <dgm:prSet presAssocID="{33C62307-1162-4238-9217-ACB01B639FF3}" presName="rootComposite" presStyleCnt="0"/>
      <dgm:spPr/>
    </dgm:pt>
    <dgm:pt modelId="{F82805A0-4D7E-42AF-AAD8-9D45B1660AD9}" type="pres">
      <dgm:prSet presAssocID="{33C62307-1162-4238-9217-ACB01B639FF3}" presName="rootText" presStyleLbl="node1" presStyleIdx="0" presStyleCnt="15">
        <dgm:presLayoutVars>
          <dgm:chMax/>
          <dgm:chPref val="3"/>
        </dgm:presLayoutVars>
      </dgm:prSet>
      <dgm:spPr/>
    </dgm:pt>
    <dgm:pt modelId="{9F56EBF9-5420-4766-8E0E-97BB9201A8CC}" type="pres">
      <dgm:prSet presAssocID="{33C62307-1162-4238-9217-ACB01B639FF3}" presName="titleText2" presStyleLbl="fgAcc1" presStyleIdx="0" presStyleCnt="15">
        <dgm:presLayoutVars>
          <dgm:chMax val="0"/>
          <dgm:chPref val="0"/>
        </dgm:presLayoutVars>
      </dgm:prSet>
      <dgm:spPr/>
    </dgm:pt>
    <dgm:pt modelId="{4F709022-721C-4616-A2FF-29BE4EDCA6B5}" type="pres">
      <dgm:prSet presAssocID="{33C62307-1162-4238-9217-ACB01B639FF3}" presName="rootConnector" presStyleLbl="node2" presStyleIdx="0" presStyleCnt="0"/>
      <dgm:spPr/>
    </dgm:pt>
    <dgm:pt modelId="{BBF97284-59E3-4617-8755-BF553D0BC914}" type="pres">
      <dgm:prSet presAssocID="{33C62307-1162-4238-9217-ACB01B639FF3}" presName="hierChild4" presStyleCnt="0"/>
      <dgm:spPr/>
    </dgm:pt>
    <dgm:pt modelId="{ECAD2527-7121-45C4-A32B-56D42984115C}" type="pres">
      <dgm:prSet presAssocID="{C716F607-97E4-48F0-877D-11CFA1043A64}" presName="Name37" presStyleLbl="parChTrans1D3" presStyleIdx="0" presStyleCnt="7"/>
      <dgm:spPr/>
    </dgm:pt>
    <dgm:pt modelId="{697305A0-233B-4664-B7CE-98412C998908}" type="pres">
      <dgm:prSet presAssocID="{FA861CC4-1F96-48D3-91DE-3A9FBDF77DCE}" presName="hierRoot2" presStyleCnt="0">
        <dgm:presLayoutVars>
          <dgm:hierBranch val="init"/>
        </dgm:presLayoutVars>
      </dgm:prSet>
      <dgm:spPr/>
    </dgm:pt>
    <dgm:pt modelId="{DEF81D5B-13FB-425A-934A-2C0DBE7A0C86}" type="pres">
      <dgm:prSet presAssocID="{FA861CC4-1F96-48D3-91DE-3A9FBDF77DCE}" presName="rootComposite" presStyleCnt="0"/>
      <dgm:spPr/>
    </dgm:pt>
    <dgm:pt modelId="{88AD66A6-59A8-42A9-9299-7DB16BAC0C60}" type="pres">
      <dgm:prSet presAssocID="{FA861CC4-1F96-48D3-91DE-3A9FBDF77DCE}" presName="rootText" presStyleLbl="node1" presStyleIdx="1" presStyleCnt="15">
        <dgm:presLayoutVars>
          <dgm:chMax/>
          <dgm:chPref val="3"/>
        </dgm:presLayoutVars>
      </dgm:prSet>
      <dgm:spPr/>
    </dgm:pt>
    <dgm:pt modelId="{D347F791-C094-4DA1-8448-0ADF7E6C1DF9}" type="pres">
      <dgm:prSet presAssocID="{FA861CC4-1F96-48D3-91DE-3A9FBDF77DCE}" presName="titleText2" presStyleLbl="fgAcc1" presStyleIdx="1" presStyleCnt="15">
        <dgm:presLayoutVars>
          <dgm:chMax val="0"/>
          <dgm:chPref val="0"/>
        </dgm:presLayoutVars>
      </dgm:prSet>
      <dgm:spPr/>
    </dgm:pt>
    <dgm:pt modelId="{EB16F14D-1749-4FBA-890B-5F58F3778BDA}" type="pres">
      <dgm:prSet presAssocID="{FA861CC4-1F96-48D3-91DE-3A9FBDF77DCE}" presName="rootConnector" presStyleLbl="node3" presStyleIdx="0" presStyleCnt="0"/>
      <dgm:spPr/>
    </dgm:pt>
    <dgm:pt modelId="{3BB6066E-6835-4368-8236-121CE242E2D5}" type="pres">
      <dgm:prSet presAssocID="{FA861CC4-1F96-48D3-91DE-3A9FBDF77DCE}" presName="hierChild4" presStyleCnt="0"/>
      <dgm:spPr/>
    </dgm:pt>
    <dgm:pt modelId="{30D9BF29-40A7-4FC3-BDD6-A6163950FFFD}" type="pres">
      <dgm:prSet presAssocID="{FA861CC4-1F96-48D3-91DE-3A9FBDF77DCE}" presName="hierChild5" presStyleCnt="0"/>
      <dgm:spPr/>
    </dgm:pt>
    <dgm:pt modelId="{CB83F04A-A421-4DDC-98C6-56282237BEE1}" type="pres">
      <dgm:prSet presAssocID="{33C62307-1162-4238-9217-ACB01B639FF3}" presName="hierChild5" presStyleCnt="0"/>
      <dgm:spPr/>
    </dgm:pt>
    <dgm:pt modelId="{52BCF7EB-675D-4BEE-ABEB-F11F8DBA8B47}" type="pres">
      <dgm:prSet presAssocID="{EE594AF2-1040-4919-B928-44B67C39FFF7}" presName="Name37" presStyleLbl="parChTrans1D2" presStyleIdx="1" presStyleCnt="7"/>
      <dgm:spPr/>
    </dgm:pt>
    <dgm:pt modelId="{A41179C1-4AF0-4315-8828-4BF3C50984D2}" type="pres">
      <dgm:prSet presAssocID="{9B1753EA-9AE5-4F0B-86C2-1E433C6D447B}" presName="hierRoot2" presStyleCnt="0">
        <dgm:presLayoutVars>
          <dgm:hierBranch val="init"/>
        </dgm:presLayoutVars>
      </dgm:prSet>
      <dgm:spPr/>
    </dgm:pt>
    <dgm:pt modelId="{2355E91E-2017-4A89-8031-63DF12C15F31}" type="pres">
      <dgm:prSet presAssocID="{9B1753EA-9AE5-4F0B-86C2-1E433C6D447B}" presName="rootComposite" presStyleCnt="0"/>
      <dgm:spPr/>
    </dgm:pt>
    <dgm:pt modelId="{F0AB86C2-501D-4FEF-97CB-AF0B5262729F}" type="pres">
      <dgm:prSet presAssocID="{9B1753EA-9AE5-4F0B-86C2-1E433C6D447B}" presName="rootText" presStyleLbl="node1" presStyleIdx="2" presStyleCnt="15">
        <dgm:presLayoutVars>
          <dgm:chMax/>
          <dgm:chPref val="3"/>
        </dgm:presLayoutVars>
      </dgm:prSet>
      <dgm:spPr/>
    </dgm:pt>
    <dgm:pt modelId="{603F73D6-6AA7-4AE4-9081-E6DFE31EF1D5}" type="pres">
      <dgm:prSet presAssocID="{9B1753EA-9AE5-4F0B-86C2-1E433C6D447B}" presName="titleText2" presStyleLbl="fgAcc1" presStyleIdx="2" presStyleCnt="15">
        <dgm:presLayoutVars>
          <dgm:chMax val="0"/>
          <dgm:chPref val="0"/>
        </dgm:presLayoutVars>
      </dgm:prSet>
      <dgm:spPr/>
    </dgm:pt>
    <dgm:pt modelId="{12F9890B-C308-4E6A-9B90-AA30C0D227F1}" type="pres">
      <dgm:prSet presAssocID="{9B1753EA-9AE5-4F0B-86C2-1E433C6D447B}" presName="rootConnector" presStyleLbl="node2" presStyleIdx="0" presStyleCnt="0"/>
      <dgm:spPr/>
    </dgm:pt>
    <dgm:pt modelId="{FD0A4DB6-41C4-46A6-B5C1-CCB766A6E137}" type="pres">
      <dgm:prSet presAssocID="{9B1753EA-9AE5-4F0B-86C2-1E433C6D447B}" presName="hierChild4" presStyleCnt="0"/>
      <dgm:spPr/>
    </dgm:pt>
    <dgm:pt modelId="{10C0BA52-6395-4A6D-9DDC-03089CF287AE}" type="pres">
      <dgm:prSet presAssocID="{9B1753EA-9AE5-4F0B-86C2-1E433C6D447B}" presName="hierChild5" presStyleCnt="0"/>
      <dgm:spPr/>
    </dgm:pt>
    <dgm:pt modelId="{CB148351-B6A6-4CC6-81F1-645F22F03549}" type="pres">
      <dgm:prSet presAssocID="{2563B126-A7B4-4E1A-BD08-88E0984ECE19}" presName="Name37" presStyleLbl="parChTrans1D2" presStyleIdx="2" presStyleCnt="7"/>
      <dgm:spPr/>
    </dgm:pt>
    <dgm:pt modelId="{E2E65A14-479A-4E27-B1B4-536098AC5EA0}" type="pres">
      <dgm:prSet presAssocID="{209C2F82-DFA6-452A-A4E2-9C412DFF7D3D}" presName="hierRoot2" presStyleCnt="0">
        <dgm:presLayoutVars>
          <dgm:hierBranch val="init"/>
        </dgm:presLayoutVars>
      </dgm:prSet>
      <dgm:spPr/>
    </dgm:pt>
    <dgm:pt modelId="{67233135-4743-4D89-A99E-E81B4CAC4646}" type="pres">
      <dgm:prSet presAssocID="{209C2F82-DFA6-452A-A4E2-9C412DFF7D3D}" presName="rootComposite" presStyleCnt="0"/>
      <dgm:spPr/>
    </dgm:pt>
    <dgm:pt modelId="{C0C545CC-EC09-4BDC-BF68-BFF830152480}" type="pres">
      <dgm:prSet presAssocID="{209C2F82-DFA6-452A-A4E2-9C412DFF7D3D}" presName="rootText" presStyleLbl="node1" presStyleIdx="3" presStyleCnt="15">
        <dgm:presLayoutVars>
          <dgm:chMax/>
          <dgm:chPref val="3"/>
        </dgm:presLayoutVars>
      </dgm:prSet>
      <dgm:spPr/>
    </dgm:pt>
    <dgm:pt modelId="{C126B9EE-5A77-4333-BA3A-B36F3F31407D}" type="pres">
      <dgm:prSet presAssocID="{209C2F82-DFA6-452A-A4E2-9C412DFF7D3D}" presName="titleText2" presStyleLbl="fgAcc1" presStyleIdx="3" presStyleCnt="15">
        <dgm:presLayoutVars>
          <dgm:chMax val="0"/>
          <dgm:chPref val="0"/>
        </dgm:presLayoutVars>
      </dgm:prSet>
      <dgm:spPr/>
    </dgm:pt>
    <dgm:pt modelId="{F4D4E0F2-9649-45DB-8DF2-4822D648B67A}" type="pres">
      <dgm:prSet presAssocID="{209C2F82-DFA6-452A-A4E2-9C412DFF7D3D}" presName="rootConnector" presStyleLbl="node2" presStyleIdx="0" presStyleCnt="0"/>
      <dgm:spPr/>
    </dgm:pt>
    <dgm:pt modelId="{FE737DB5-8A7C-4F43-9540-1AD7539AF6C7}" type="pres">
      <dgm:prSet presAssocID="{209C2F82-DFA6-452A-A4E2-9C412DFF7D3D}" presName="hierChild4" presStyleCnt="0"/>
      <dgm:spPr/>
    </dgm:pt>
    <dgm:pt modelId="{7C42D2F3-EC75-4345-9FB7-0451505D9A88}" type="pres">
      <dgm:prSet presAssocID="{209C2F82-DFA6-452A-A4E2-9C412DFF7D3D}" presName="hierChild5" presStyleCnt="0"/>
      <dgm:spPr/>
    </dgm:pt>
    <dgm:pt modelId="{A0039B55-3263-4D15-9638-B2C651FEFF63}" type="pres">
      <dgm:prSet presAssocID="{D9C4FE77-53DC-4762-81A9-85F3DDC45E6F}" presName="Name37" presStyleLbl="parChTrans1D2" presStyleIdx="3" presStyleCnt="7"/>
      <dgm:spPr/>
    </dgm:pt>
    <dgm:pt modelId="{E6A880D3-5002-4897-8AC8-89A88436F574}" type="pres">
      <dgm:prSet presAssocID="{7C4CDA56-442C-4D4B-94F7-F3CAE7F79C29}" presName="hierRoot2" presStyleCnt="0">
        <dgm:presLayoutVars>
          <dgm:hierBranch val="init"/>
        </dgm:presLayoutVars>
      </dgm:prSet>
      <dgm:spPr/>
    </dgm:pt>
    <dgm:pt modelId="{AB07D604-0C1F-4968-B157-32951DB6C99C}" type="pres">
      <dgm:prSet presAssocID="{7C4CDA56-442C-4D4B-94F7-F3CAE7F79C29}" presName="rootComposite" presStyleCnt="0"/>
      <dgm:spPr/>
    </dgm:pt>
    <dgm:pt modelId="{70235285-776C-44EE-8523-59F6A051EC7F}" type="pres">
      <dgm:prSet presAssocID="{7C4CDA56-442C-4D4B-94F7-F3CAE7F79C29}" presName="rootText" presStyleLbl="node1" presStyleIdx="4" presStyleCnt="15">
        <dgm:presLayoutVars>
          <dgm:chMax/>
          <dgm:chPref val="3"/>
        </dgm:presLayoutVars>
      </dgm:prSet>
      <dgm:spPr/>
    </dgm:pt>
    <dgm:pt modelId="{53B3E78C-433B-416A-8288-6668E805CD9B}" type="pres">
      <dgm:prSet presAssocID="{7C4CDA56-442C-4D4B-94F7-F3CAE7F79C29}" presName="titleText2" presStyleLbl="fgAcc1" presStyleIdx="4" presStyleCnt="15">
        <dgm:presLayoutVars>
          <dgm:chMax val="0"/>
          <dgm:chPref val="0"/>
        </dgm:presLayoutVars>
      </dgm:prSet>
      <dgm:spPr/>
    </dgm:pt>
    <dgm:pt modelId="{70E997F5-97A2-4EE7-B25B-AE3B267ADCC1}" type="pres">
      <dgm:prSet presAssocID="{7C4CDA56-442C-4D4B-94F7-F3CAE7F79C29}" presName="rootConnector" presStyleLbl="node2" presStyleIdx="0" presStyleCnt="0"/>
      <dgm:spPr/>
    </dgm:pt>
    <dgm:pt modelId="{4D75A401-2630-4D19-AF71-4C9B6BA7E941}" type="pres">
      <dgm:prSet presAssocID="{7C4CDA56-442C-4D4B-94F7-F3CAE7F79C29}" presName="hierChild4" presStyleCnt="0"/>
      <dgm:spPr/>
    </dgm:pt>
    <dgm:pt modelId="{C703AB82-2175-40A1-AEF2-5E845FA6D47E}" type="pres">
      <dgm:prSet presAssocID="{7C4CDA56-442C-4D4B-94F7-F3CAE7F79C29}" presName="hierChild5" presStyleCnt="0"/>
      <dgm:spPr/>
    </dgm:pt>
    <dgm:pt modelId="{43719283-BDCE-4CA8-BB74-710AFAFF7F2C}" type="pres">
      <dgm:prSet presAssocID="{37625816-7B94-4B9E-AA10-2710CEA1C886}" presName="Name37" presStyleLbl="parChTrans1D2" presStyleIdx="4" presStyleCnt="7"/>
      <dgm:spPr/>
    </dgm:pt>
    <dgm:pt modelId="{7F23C648-0700-4FB5-A39C-CF16B99C3A64}" type="pres">
      <dgm:prSet presAssocID="{E85ACE24-CFB4-4885-82A9-272A7A33BAA8}" presName="hierRoot2" presStyleCnt="0">
        <dgm:presLayoutVars>
          <dgm:hierBranch val="init"/>
        </dgm:presLayoutVars>
      </dgm:prSet>
      <dgm:spPr/>
    </dgm:pt>
    <dgm:pt modelId="{EEEED0DB-1028-4E8C-BE18-B238DCA97497}" type="pres">
      <dgm:prSet presAssocID="{E85ACE24-CFB4-4885-82A9-272A7A33BAA8}" presName="rootComposite" presStyleCnt="0"/>
      <dgm:spPr/>
    </dgm:pt>
    <dgm:pt modelId="{31B6263E-AB7E-4025-B691-10D366AC7166}" type="pres">
      <dgm:prSet presAssocID="{E85ACE24-CFB4-4885-82A9-272A7A33BAA8}" presName="rootText" presStyleLbl="node1" presStyleIdx="5" presStyleCnt="15">
        <dgm:presLayoutVars>
          <dgm:chMax/>
          <dgm:chPref val="3"/>
        </dgm:presLayoutVars>
      </dgm:prSet>
      <dgm:spPr/>
    </dgm:pt>
    <dgm:pt modelId="{3C00F916-E871-4369-9F27-BF4FF519027B}" type="pres">
      <dgm:prSet presAssocID="{E85ACE24-CFB4-4885-82A9-272A7A33BAA8}" presName="titleText2" presStyleLbl="fgAcc1" presStyleIdx="5" presStyleCnt="15">
        <dgm:presLayoutVars>
          <dgm:chMax val="0"/>
          <dgm:chPref val="0"/>
        </dgm:presLayoutVars>
      </dgm:prSet>
      <dgm:spPr/>
    </dgm:pt>
    <dgm:pt modelId="{31648603-9ED4-4ED9-9368-5D32771C0DD9}" type="pres">
      <dgm:prSet presAssocID="{E85ACE24-CFB4-4885-82A9-272A7A33BAA8}" presName="rootConnector" presStyleLbl="node2" presStyleIdx="0" presStyleCnt="0"/>
      <dgm:spPr/>
    </dgm:pt>
    <dgm:pt modelId="{144D3492-C81C-4676-80C0-14E39CD784A4}" type="pres">
      <dgm:prSet presAssocID="{E85ACE24-CFB4-4885-82A9-272A7A33BAA8}" presName="hierChild4" presStyleCnt="0"/>
      <dgm:spPr/>
    </dgm:pt>
    <dgm:pt modelId="{A6CB3176-852F-470E-B7F1-AE862838BD50}" type="pres">
      <dgm:prSet presAssocID="{E64EDB10-1194-4345-A14F-E947FD12DED5}" presName="Name37" presStyleLbl="parChTrans1D3" presStyleIdx="1" presStyleCnt="7"/>
      <dgm:spPr/>
    </dgm:pt>
    <dgm:pt modelId="{B088BD75-5A81-485C-B651-7EC8F3C16209}" type="pres">
      <dgm:prSet presAssocID="{1D6DBEF5-889E-4178-8B7C-B665D2D28323}" presName="hierRoot2" presStyleCnt="0">
        <dgm:presLayoutVars>
          <dgm:hierBranch val="init"/>
        </dgm:presLayoutVars>
      </dgm:prSet>
      <dgm:spPr/>
    </dgm:pt>
    <dgm:pt modelId="{CB421DAC-E4A8-483F-BE50-0402DD5B0894}" type="pres">
      <dgm:prSet presAssocID="{1D6DBEF5-889E-4178-8B7C-B665D2D28323}" presName="rootComposite" presStyleCnt="0"/>
      <dgm:spPr/>
    </dgm:pt>
    <dgm:pt modelId="{E0588A17-4105-4145-9FA6-BDA9EE74B831}" type="pres">
      <dgm:prSet presAssocID="{1D6DBEF5-889E-4178-8B7C-B665D2D28323}" presName="rootText" presStyleLbl="node1" presStyleIdx="6" presStyleCnt="15" custLinFactNeighborX="-16408">
        <dgm:presLayoutVars>
          <dgm:chMax/>
          <dgm:chPref val="3"/>
        </dgm:presLayoutVars>
      </dgm:prSet>
      <dgm:spPr/>
    </dgm:pt>
    <dgm:pt modelId="{37938776-AAC9-4F05-A133-A1CE708DC747}" type="pres">
      <dgm:prSet presAssocID="{1D6DBEF5-889E-4178-8B7C-B665D2D28323}" presName="titleText2" presStyleLbl="fgAcc1" presStyleIdx="6" presStyleCnt="15" custLinFactNeighborX="-16939">
        <dgm:presLayoutVars>
          <dgm:chMax val="0"/>
          <dgm:chPref val="0"/>
        </dgm:presLayoutVars>
      </dgm:prSet>
      <dgm:spPr/>
    </dgm:pt>
    <dgm:pt modelId="{0FF485D3-309E-4B1D-914F-20284C9E5B1D}" type="pres">
      <dgm:prSet presAssocID="{1D6DBEF5-889E-4178-8B7C-B665D2D28323}" presName="rootConnector" presStyleLbl="node3" presStyleIdx="0" presStyleCnt="0"/>
      <dgm:spPr/>
    </dgm:pt>
    <dgm:pt modelId="{572A5E90-244B-4E7C-9AFA-B9AAD59398F5}" type="pres">
      <dgm:prSet presAssocID="{1D6DBEF5-889E-4178-8B7C-B665D2D28323}" presName="hierChild4" presStyleCnt="0"/>
      <dgm:spPr/>
    </dgm:pt>
    <dgm:pt modelId="{BDC84741-AB1D-40ED-9427-24397D2CF7AC}" type="pres">
      <dgm:prSet presAssocID="{0A37F6B3-069E-4741-8093-A30F2F8A4E15}" presName="Name37" presStyleLbl="parChTrans1D4" presStyleIdx="0" presStyleCnt="1"/>
      <dgm:spPr/>
    </dgm:pt>
    <dgm:pt modelId="{4B2EDBF0-ADA1-42B4-94E7-181C4627328D}" type="pres">
      <dgm:prSet presAssocID="{358805F3-842B-40BA-A846-9D5DFED8CE5B}" presName="hierRoot2" presStyleCnt="0">
        <dgm:presLayoutVars>
          <dgm:hierBranch val="init"/>
        </dgm:presLayoutVars>
      </dgm:prSet>
      <dgm:spPr/>
    </dgm:pt>
    <dgm:pt modelId="{F49270CE-D035-48D5-96AA-8A6474D8EC13}" type="pres">
      <dgm:prSet presAssocID="{358805F3-842B-40BA-A846-9D5DFED8CE5B}" presName="rootComposite" presStyleCnt="0"/>
      <dgm:spPr/>
    </dgm:pt>
    <dgm:pt modelId="{D8D278E4-19B2-4B0E-BDEC-8491FB7FE1D9}" type="pres">
      <dgm:prSet presAssocID="{358805F3-842B-40BA-A846-9D5DFED8CE5B}" presName="rootText" presStyleLbl="node1" presStyleIdx="7" presStyleCnt="15" custLinFactNeighborX="-16408">
        <dgm:presLayoutVars>
          <dgm:chMax/>
          <dgm:chPref val="3"/>
        </dgm:presLayoutVars>
      </dgm:prSet>
      <dgm:spPr/>
    </dgm:pt>
    <dgm:pt modelId="{E2F5B435-FE23-4C20-9C8D-4810B7EDF2B0}" type="pres">
      <dgm:prSet presAssocID="{358805F3-842B-40BA-A846-9D5DFED8CE5B}" presName="titleText2" presStyleLbl="fgAcc1" presStyleIdx="7" presStyleCnt="15" custLinFactY="100000" custLinFactNeighborX="-35347" custLinFactNeighborY="136372">
        <dgm:presLayoutVars>
          <dgm:chMax val="0"/>
          <dgm:chPref val="0"/>
        </dgm:presLayoutVars>
      </dgm:prSet>
      <dgm:spPr/>
    </dgm:pt>
    <dgm:pt modelId="{310BC768-5D91-4E87-A090-277D2113059C}" type="pres">
      <dgm:prSet presAssocID="{358805F3-842B-40BA-A846-9D5DFED8CE5B}" presName="rootConnector" presStyleLbl="node4" presStyleIdx="0" presStyleCnt="0"/>
      <dgm:spPr/>
    </dgm:pt>
    <dgm:pt modelId="{E9478979-63A4-488F-821E-690EF797F589}" type="pres">
      <dgm:prSet presAssocID="{358805F3-842B-40BA-A846-9D5DFED8CE5B}" presName="hierChild4" presStyleCnt="0"/>
      <dgm:spPr/>
    </dgm:pt>
    <dgm:pt modelId="{5C5F2836-5E93-4B6D-AE78-115BCD9E52CD}" type="pres">
      <dgm:prSet presAssocID="{358805F3-842B-40BA-A846-9D5DFED8CE5B}" presName="hierChild5" presStyleCnt="0"/>
      <dgm:spPr/>
    </dgm:pt>
    <dgm:pt modelId="{6B7F6C89-206D-4F02-8026-3E34010B22D8}" type="pres">
      <dgm:prSet presAssocID="{1D6DBEF5-889E-4178-8B7C-B665D2D28323}" presName="hierChild5" presStyleCnt="0"/>
      <dgm:spPr/>
    </dgm:pt>
    <dgm:pt modelId="{CF23B9C7-0A8A-49A3-A627-59BCB1C4DF04}" type="pres">
      <dgm:prSet presAssocID="{F4E3B3D3-FCAA-4CAA-B07E-510D50CD507B}" presName="Name37" presStyleLbl="parChTrans1D3" presStyleIdx="2" presStyleCnt="7"/>
      <dgm:spPr/>
    </dgm:pt>
    <dgm:pt modelId="{BFD25507-81A6-46AF-A519-9C937801FC66}" type="pres">
      <dgm:prSet presAssocID="{8813BFA4-7A53-4D94-A600-8642215C8715}" presName="hierRoot2" presStyleCnt="0">
        <dgm:presLayoutVars>
          <dgm:hierBranch val="init"/>
        </dgm:presLayoutVars>
      </dgm:prSet>
      <dgm:spPr/>
    </dgm:pt>
    <dgm:pt modelId="{D26E5F7A-AF9F-4200-936A-063686E9333D}" type="pres">
      <dgm:prSet presAssocID="{8813BFA4-7A53-4D94-A600-8642215C8715}" presName="rootComposite" presStyleCnt="0"/>
      <dgm:spPr/>
    </dgm:pt>
    <dgm:pt modelId="{9F13DED4-8DA6-4D23-BC38-C230B66657DF}" type="pres">
      <dgm:prSet presAssocID="{8813BFA4-7A53-4D94-A600-8642215C8715}" presName="rootText" presStyleLbl="node1" presStyleIdx="8" presStyleCnt="15" custLinFactNeighborX="-16408">
        <dgm:presLayoutVars>
          <dgm:chMax/>
          <dgm:chPref val="3"/>
        </dgm:presLayoutVars>
      </dgm:prSet>
      <dgm:spPr/>
    </dgm:pt>
    <dgm:pt modelId="{3132580B-C34E-432D-9D54-7BAE3E09275C}" type="pres">
      <dgm:prSet presAssocID="{8813BFA4-7A53-4D94-A600-8642215C8715}" presName="titleText2" presStyleLbl="fgAcc1" presStyleIdx="8" presStyleCnt="15" custLinFactNeighborX="-16939">
        <dgm:presLayoutVars>
          <dgm:chMax val="0"/>
          <dgm:chPref val="0"/>
        </dgm:presLayoutVars>
      </dgm:prSet>
      <dgm:spPr/>
    </dgm:pt>
    <dgm:pt modelId="{5B336874-97AC-49BA-B9EF-374A18892915}" type="pres">
      <dgm:prSet presAssocID="{8813BFA4-7A53-4D94-A600-8642215C8715}" presName="rootConnector" presStyleLbl="node3" presStyleIdx="0" presStyleCnt="0"/>
      <dgm:spPr/>
    </dgm:pt>
    <dgm:pt modelId="{986D7D58-9E15-41B4-B353-199CCCBDB50A}" type="pres">
      <dgm:prSet presAssocID="{8813BFA4-7A53-4D94-A600-8642215C8715}" presName="hierChild4" presStyleCnt="0"/>
      <dgm:spPr/>
    </dgm:pt>
    <dgm:pt modelId="{8802278A-B718-4665-B0F3-66EF07F0B4DF}" type="pres">
      <dgm:prSet presAssocID="{8813BFA4-7A53-4D94-A600-8642215C8715}" presName="hierChild5" presStyleCnt="0"/>
      <dgm:spPr/>
    </dgm:pt>
    <dgm:pt modelId="{FBE8BD89-F3BF-4E5F-93BE-13C5C7B810B8}" type="pres">
      <dgm:prSet presAssocID="{010FB484-0BEE-4E7F-924B-79ED3FB53E28}" presName="Name37" presStyleLbl="parChTrans1D3" presStyleIdx="3" presStyleCnt="7"/>
      <dgm:spPr/>
    </dgm:pt>
    <dgm:pt modelId="{86C805F3-837F-499E-9C5B-9760596206A1}" type="pres">
      <dgm:prSet presAssocID="{6D37FBD6-8281-4342-ADBC-B47B24C27B93}" presName="hierRoot2" presStyleCnt="0">
        <dgm:presLayoutVars>
          <dgm:hierBranch val="init"/>
        </dgm:presLayoutVars>
      </dgm:prSet>
      <dgm:spPr/>
    </dgm:pt>
    <dgm:pt modelId="{438E0CAD-B483-4FAD-A2A6-F8E6B89DD301}" type="pres">
      <dgm:prSet presAssocID="{6D37FBD6-8281-4342-ADBC-B47B24C27B93}" presName="rootComposite" presStyleCnt="0"/>
      <dgm:spPr/>
    </dgm:pt>
    <dgm:pt modelId="{EBDBDE5F-FFE8-4C78-8735-01E4E902A1B1}" type="pres">
      <dgm:prSet presAssocID="{6D37FBD6-8281-4342-ADBC-B47B24C27B93}" presName="rootText" presStyleLbl="node1" presStyleIdx="9" presStyleCnt="15" custLinFactNeighborX="-16408">
        <dgm:presLayoutVars>
          <dgm:chMax/>
          <dgm:chPref val="3"/>
        </dgm:presLayoutVars>
      </dgm:prSet>
      <dgm:spPr/>
    </dgm:pt>
    <dgm:pt modelId="{85AA3075-59E8-40AC-934E-B20DF712B2C8}" type="pres">
      <dgm:prSet presAssocID="{6D37FBD6-8281-4342-ADBC-B47B24C27B93}" presName="titleText2" presStyleLbl="fgAcc1" presStyleIdx="9" presStyleCnt="15" custLinFactNeighborX="-16939">
        <dgm:presLayoutVars>
          <dgm:chMax val="0"/>
          <dgm:chPref val="0"/>
        </dgm:presLayoutVars>
      </dgm:prSet>
      <dgm:spPr/>
    </dgm:pt>
    <dgm:pt modelId="{ECE45E10-B15A-40A9-A89C-37C73EA9D63B}" type="pres">
      <dgm:prSet presAssocID="{6D37FBD6-8281-4342-ADBC-B47B24C27B93}" presName="rootConnector" presStyleLbl="node3" presStyleIdx="0" presStyleCnt="0"/>
      <dgm:spPr/>
    </dgm:pt>
    <dgm:pt modelId="{E6843CB6-4551-4C0B-B2D0-0D5E020E59AA}" type="pres">
      <dgm:prSet presAssocID="{6D37FBD6-8281-4342-ADBC-B47B24C27B93}" presName="hierChild4" presStyleCnt="0"/>
      <dgm:spPr/>
    </dgm:pt>
    <dgm:pt modelId="{BDDDE59E-0C3C-4C4D-A4B4-60958FDF590B}" type="pres">
      <dgm:prSet presAssocID="{6D37FBD6-8281-4342-ADBC-B47B24C27B93}" presName="hierChild5" presStyleCnt="0"/>
      <dgm:spPr/>
    </dgm:pt>
    <dgm:pt modelId="{B148EB75-76EA-428D-BB48-0AD0E31D6C67}" type="pres">
      <dgm:prSet presAssocID="{4F394825-63F8-479B-9ADC-D938796DA9B5}" presName="Name37" presStyleLbl="parChTrans1D3" presStyleIdx="4" presStyleCnt="7"/>
      <dgm:spPr/>
    </dgm:pt>
    <dgm:pt modelId="{53F4DA71-23C9-4161-8F28-380D995426F1}" type="pres">
      <dgm:prSet presAssocID="{9B2A54C4-8FCA-4618-AA27-0FD2E44E491E}" presName="hierRoot2" presStyleCnt="0">
        <dgm:presLayoutVars>
          <dgm:hierBranch val="init"/>
        </dgm:presLayoutVars>
      </dgm:prSet>
      <dgm:spPr/>
    </dgm:pt>
    <dgm:pt modelId="{4314E1F2-F1E3-40E8-A338-2C8A20E36FF4}" type="pres">
      <dgm:prSet presAssocID="{9B2A54C4-8FCA-4618-AA27-0FD2E44E491E}" presName="rootComposite" presStyleCnt="0"/>
      <dgm:spPr/>
    </dgm:pt>
    <dgm:pt modelId="{3BAECFAB-4E46-42BD-8ABB-5489B6F30E48}" type="pres">
      <dgm:prSet presAssocID="{9B2A54C4-8FCA-4618-AA27-0FD2E44E491E}" presName="rootText" presStyleLbl="node1" presStyleIdx="10" presStyleCnt="15" custLinFactNeighborX="-16408">
        <dgm:presLayoutVars>
          <dgm:chMax/>
          <dgm:chPref val="3"/>
        </dgm:presLayoutVars>
      </dgm:prSet>
      <dgm:spPr/>
    </dgm:pt>
    <dgm:pt modelId="{4E4FBFED-E47A-41D9-9BD4-9A616B4E47C4}" type="pres">
      <dgm:prSet presAssocID="{9B2A54C4-8FCA-4618-AA27-0FD2E44E491E}" presName="titleText2" presStyleLbl="fgAcc1" presStyleIdx="10" presStyleCnt="15" custLinFactNeighborX="-16939">
        <dgm:presLayoutVars>
          <dgm:chMax val="0"/>
          <dgm:chPref val="0"/>
        </dgm:presLayoutVars>
      </dgm:prSet>
      <dgm:spPr/>
    </dgm:pt>
    <dgm:pt modelId="{D99492B6-9ED4-4951-B9EB-1D42B45D49E1}" type="pres">
      <dgm:prSet presAssocID="{9B2A54C4-8FCA-4618-AA27-0FD2E44E491E}" presName="rootConnector" presStyleLbl="node3" presStyleIdx="0" presStyleCnt="0"/>
      <dgm:spPr/>
    </dgm:pt>
    <dgm:pt modelId="{C89AB4EA-026B-448E-88D5-19CA19F89E7A}" type="pres">
      <dgm:prSet presAssocID="{9B2A54C4-8FCA-4618-AA27-0FD2E44E491E}" presName="hierChild4" presStyleCnt="0"/>
      <dgm:spPr/>
    </dgm:pt>
    <dgm:pt modelId="{9E8D1703-8D89-4BD3-8411-57D6CD4B9DA7}" type="pres">
      <dgm:prSet presAssocID="{9B2A54C4-8FCA-4618-AA27-0FD2E44E491E}" presName="hierChild5" presStyleCnt="0"/>
      <dgm:spPr/>
    </dgm:pt>
    <dgm:pt modelId="{89B56FC9-0B54-44C4-B33B-31E808DC3DE1}" type="pres">
      <dgm:prSet presAssocID="{2833312F-FCD1-4183-A6E3-A9AEBC493CA2}" presName="Name37" presStyleLbl="parChTrans1D3" presStyleIdx="5" presStyleCnt="7"/>
      <dgm:spPr/>
    </dgm:pt>
    <dgm:pt modelId="{0416574C-5D8F-41C3-B345-05BA18F377EA}" type="pres">
      <dgm:prSet presAssocID="{EA7769DD-A5FD-4AFB-929E-BFC78696BB0B}" presName="hierRoot2" presStyleCnt="0">
        <dgm:presLayoutVars>
          <dgm:hierBranch val="init"/>
        </dgm:presLayoutVars>
      </dgm:prSet>
      <dgm:spPr/>
    </dgm:pt>
    <dgm:pt modelId="{F75936F3-268A-4622-B2D5-F1BAB749DFF2}" type="pres">
      <dgm:prSet presAssocID="{EA7769DD-A5FD-4AFB-929E-BFC78696BB0B}" presName="rootComposite" presStyleCnt="0"/>
      <dgm:spPr/>
    </dgm:pt>
    <dgm:pt modelId="{8C229D0A-906F-47A0-94EB-BCAE59C7A564}" type="pres">
      <dgm:prSet presAssocID="{EA7769DD-A5FD-4AFB-929E-BFC78696BB0B}" presName="rootText" presStyleLbl="node1" presStyleIdx="11" presStyleCnt="15" custLinFactNeighborX="-16408">
        <dgm:presLayoutVars>
          <dgm:chMax/>
          <dgm:chPref val="3"/>
        </dgm:presLayoutVars>
      </dgm:prSet>
      <dgm:spPr/>
    </dgm:pt>
    <dgm:pt modelId="{92C842A4-AEE1-4FCC-ACD9-CB50F4758764}" type="pres">
      <dgm:prSet presAssocID="{EA7769DD-A5FD-4AFB-929E-BFC78696BB0B}" presName="titleText2" presStyleLbl="fgAcc1" presStyleIdx="11" presStyleCnt="15" custLinFactNeighborX="-16939">
        <dgm:presLayoutVars>
          <dgm:chMax val="0"/>
          <dgm:chPref val="0"/>
        </dgm:presLayoutVars>
      </dgm:prSet>
      <dgm:spPr/>
    </dgm:pt>
    <dgm:pt modelId="{81917067-EECD-4175-85D8-69BC6A62CCDC}" type="pres">
      <dgm:prSet presAssocID="{EA7769DD-A5FD-4AFB-929E-BFC78696BB0B}" presName="rootConnector" presStyleLbl="node3" presStyleIdx="0" presStyleCnt="0"/>
      <dgm:spPr/>
    </dgm:pt>
    <dgm:pt modelId="{CE5B9FD6-3B11-4F59-B2EE-D721FE718836}" type="pres">
      <dgm:prSet presAssocID="{EA7769DD-A5FD-4AFB-929E-BFC78696BB0B}" presName="hierChild4" presStyleCnt="0"/>
      <dgm:spPr/>
    </dgm:pt>
    <dgm:pt modelId="{8D10C8D8-8E91-48A3-9810-A92D33539805}" type="pres">
      <dgm:prSet presAssocID="{EA7769DD-A5FD-4AFB-929E-BFC78696BB0B}" presName="hierChild5" presStyleCnt="0"/>
      <dgm:spPr/>
    </dgm:pt>
    <dgm:pt modelId="{CDC75E0A-F2FC-4DD3-99F2-EF52ED38BCCD}" type="pres">
      <dgm:prSet presAssocID="{75C11059-A8E3-4699-AEEF-EBFA52F12AD3}" presName="Name37" presStyleLbl="parChTrans1D3" presStyleIdx="6" presStyleCnt="7"/>
      <dgm:spPr/>
    </dgm:pt>
    <dgm:pt modelId="{9F2B4498-37C9-4F5B-A464-AD385FC04B8F}" type="pres">
      <dgm:prSet presAssocID="{02283420-225C-464F-8346-D975F7C5B73E}" presName="hierRoot2" presStyleCnt="0">
        <dgm:presLayoutVars>
          <dgm:hierBranch val="init"/>
        </dgm:presLayoutVars>
      </dgm:prSet>
      <dgm:spPr/>
    </dgm:pt>
    <dgm:pt modelId="{856E6D19-EF02-42B9-B219-FEB9BE52FA9F}" type="pres">
      <dgm:prSet presAssocID="{02283420-225C-464F-8346-D975F7C5B73E}" presName="rootComposite" presStyleCnt="0"/>
      <dgm:spPr/>
    </dgm:pt>
    <dgm:pt modelId="{9D2ECF0F-C304-46F6-9F7D-D65D22D5496C}" type="pres">
      <dgm:prSet presAssocID="{02283420-225C-464F-8346-D975F7C5B73E}" presName="rootText" presStyleLbl="node1" presStyleIdx="12" presStyleCnt="15" custLinFactNeighborX="-16408">
        <dgm:presLayoutVars>
          <dgm:chMax/>
          <dgm:chPref val="3"/>
        </dgm:presLayoutVars>
      </dgm:prSet>
      <dgm:spPr/>
    </dgm:pt>
    <dgm:pt modelId="{5E3FCA00-089D-49C4-9961-C6573E70B942}" type="pres">
      <dgm:prSet presAssocID="{02283420-225C-464F-8346-D975F7C5B73E}" presName="titleText2" presStyleLbl="fgAcc1" presStyleIdx="12" presStyleCnt="15" custLinFactNeighborX="-19545">
        <dgm:presLayoutVars>
          <dgm:chMax val="0"/>
          <dgm:chPref val="0"/>
        </dgm:presLayoutVars>
      </dgm:prSet>
      <dgm:spPr/>
    </dgm:pt>
    <dgm:pt modelId="{EB80860A-3FCB-42C8-84E9-DC87A1DDD8EB}" type="pres">
      <dgm:prSet presAssocID="{02283420-225C-464F-8346-D975F7C5B73E}" presName="rootConnector" presStyleLbl="node3" presStyleIdx="0" presStyleCnt="0"/>
      <dgm:spPr/>
    </dgm:pt>
    <dgm:pt modelId="{A681EF0F-1126-4BB1-A2DF-50BD117F3260}" type="pres">
      <dgm:prSet presAssocID="{02283420-225C-464F-8346-D975F7C5B73E}" presName="hierChild4" presStyleCnt="0"/>
      <dgm:spPr/>
    </dgm:pt>
    <dgm:pt modelId="{B36AB5DB-2921-490F-919B-E69309291819}" type="pres">
      <dgm:prSet presAssocID="{02283420-225C-464F-8346-D975F7C5B73E}" presName="hierChild5" presStyleCnt="0"/>
      <dgm:spPr/>
    </dgm:pt>
    <dgm:pt modelId="{C21D0238-9E09-4FCC-A0FD-2871D80ECFB9}" type="pres">
      <dgm:prSet presAssocID="{E85ACE24-CFB4-4885-82A9-272A7A33BAA8}" presName="hierChild5" presStyleCnt="0"/>
      <dgm:spPr/>
    </dgm:pt>
    <dgm:pt modelId="{3D789752-799F-417B-9CFA-EA15CDD6DFDD}" type="pres">
      <dgm:prSet presAssocID="{F2267DAD-3C1A-4674-9479-2E8D059700AE}" presName="Name37" presStyleLbl="parChTrans1D2" presStyleIdx="5" presStyleCnt="7"/>
      <dgm:spPr/>
    </dgm:pt>
    <dgm:pt modelId="{99E35A96-9133-4B7F-8586-4F27F7B19573}" type="pres">
      <dgm:prSet presAssocID="{5D189DE6-00E5-4C08-9C85-9F7FDB05A2E2}" presName="hierRoot2" presStyleCnt="0">
        <dgm:presLayoutVars>
          <dgm:hierBranch val="init"/>
        </dgm:presLayoutVars>
      </dgm:prSet>
      <dgm:spPr/>
    </dgm:pt>
    <dgm:pt modelId="{128DF099-1D31-41F5-A66B-46CA6B6FD880}" type="pres">
      <dgm:prSet presAssocID="{5D189DE6-00E5-4C08-9C85-9F7FDB05A2E2}" presName="rootComposite" presStyleCnt="0"/>
      <dgm:spPr/>
    </dgm:pt>
    <dgm:pt modelId="{23247718-0AB9-47D0-9381-C4B229D1527B}" type="pres">
      <dgm:prSet presAssocID="{5D189DE6-00E5-4C08-9C85-9F7FDB05A2E2}" presName="rootText" presStyleLbl="node1" presStyleIdx="13" presStyleCnt="15">
        <dgm:presLayoutVars>
          <dgm:chMax/>
          <dgm:chPref val="3"/>
        </dgm:presLayoutVars>
      </dgm:prSet>
      <dgm:spPr/>
    </dgm:pt>
    <dgm:pt modelId="{E9873EAD-2AE6-49C0-BE33-500EF77F3565}" type="pres">
      <dgm:prSet presAssocID="{5D189DE6-00E5-4C08-9C85-9F7FDB05A2E2}" presName="titleText2" presStyleLbl="fgAcc1" presStyleIdx="13" presStyleCnt="15">
        <dgm:presLayoutVars>
          <dgm:chMax val="0"/>
          <dgm:chPref val="0"/>
        </dgm:presLayoutVars>
      </dgm:prSet>
      <dgm:spPr/>
    </dgm:pt>
    <dgm:pt modelId="{B2392981-1C5C-4862-B59C-6B242AD79BF7}" type="pres">
      <dgm:prSet presAssocID="{5D189DE6-00E5-4C08-9C85-9F7FDB05A2E2}" presName="rootConnector" presStyleLbl="node2" presStyleIdx="0" presStyleCnt="0"/>
      <dgm:spPr/>
    </dgm:pt>
    <dgm:pt modelId="{22300B6E-F1B3-4E98-9DDA-BE5FB5BAF48A}" type="pres">
      <dgm:prSet presAssocID="{5D189DE6-00E5-4C08-9C85-9F7FDB05A2E2}" presName="hierChild4" presStyleCnt="0"/>
      <dgm:spPr/>
    </dgm:pt>
    <dgm:pt modelId="{D2D0E0B2-1305-4FD5-9DF2-D6DB6021A2C4}" type="pres">
      <dgm:prSet presAssocID="{5D189DE6-00E5-4C08-9C85-9F7FDB05A2E2}" presName="hierChild5" presStyleCnt="0"/>
      <dgm:spPr/>
    </dgm:pt>
    <dgm:pt modelId="{F1FDA008-501A-4694-A82F-C7117C75832F}" type="pres">
      <dgm:prSet presAssocID="{0F00CE82-3B6E-4BC7-A0ED-7431A62F1F82}" presName="Name37" presStyleLbl="parChTrans1D2" presStyleIdx="6" presStyleCnt="7"/>
      <dgm:spPr/>
    </dgm:pt>
    <dgm:pt modelId="{71A874A9-5E10-4D99-BFA8-93DEC7665111}" type="pres">
      <dgm:prSet presAssocID="{AF2CCC66-D4A7-43B6-959D-19884CF89914}" presName="hierRoot2" presStyleCnt="0">
        <dgm:presLayoutVars>
          <dgm:hierBranch val="init"/>
        </dgm:presLayoutVars>
      </dgm:prSet>
      <dgm:spPr/>
    </dgm:pt>
    <dgm:pt modelId="{D8A62CF0-E78E-42BB-A429-7A5FA17C5F95}" type="pres">
      <dgm:prSet presAssocID="{AF2CCC66-D4A7-43B6-959D-19884CF89914}" presName="rootComposite" presStyleCnt="0"/>
      <dgm:spPr/>
    </dgm:pt>
    <dgm:pt modelId="{E383D581-3144-49F1-8439-D8F739A065C8}" type="pres">
      <dgm:prSet presAssocID="{AF2CCC66-D4A7-43B6-959D-19884CF89914}" presName="rootText" presStyleLbl="node1" presStyleIdx="14" presStyleCnt="15">
        <dgm:presLayoutVars>
          <dgm:chMax/>
          <dgm:chPref val="3"/>
        </dgm:presLayoutVars>
      </dgm:prSet>
      <dgm:spPr/>
    </dgm:pt>
    <dgm:pt modelId="{F876CC8F-A881-4FEF-8ABC-6BEDD74B4647}" type="pres">
      <dgm:prSet presAssocID="{AF2CCC66-D4A7-43B6-959D-19884CF89914}" presName="titleText2" presStyleLbl="fgAcc1" presStyleIdx="14" presStyleCnt="15">
        <dgm:presLayoutVars>
          <dgm:chMax val="0"/>
          <dgm:chPref val="0"/>
        </dgm:presLayoutVars>
      </dgm:prSet>
      <dgm:spPr/>
    </dgm:pt>
    <dgm:pt modelId="{98E485F9-725C-4108-AFA9-EEDB65F18B01}" type="pres">
      <dgm:prSet presAssocID="{AF2CCC66-D4A7-43B6-959D-19884CF89914}" presName="rootConnector" presStyleLbl="node2" presStyleIdx="0" presStyleCnt="0"/>
      <dgm:spPr/>
    </dgm:pt>
    <dgm:pt modelId="{AC0C21D0-DF38-4515-97A9-9790D22E8C51}" type="pres">
      <dgm:prSet presAssocID="{AF2CCC66-D4A7-43B6-959D-19884CF89914}" presName="hierChild4" presStyleCnt="0"/>
      <dgm:spPr/>
    </dgm:pt>
    <dgm:pt modelId="{FE2816FC-BC44-4DAC-ABDC-78B2205D3D70}" type="pres">
      <dgm:prSet presAssocID="{AF2CCC66-D4A7-43B6-959D-19884CF89914}" presName="hierChild5" presStyleCnt="0"/>
      <dgm:spPr/>
    </dgm:pt>
    <dgm:pt modelId="{A88C4DDF-FD8F-4FEF-AB39-F56E8E350C7D}" type="pres">
      <dgm:prSet presAssocID="{2C126B3A-627F-4B82-898A-33ABF022C192}" presName="hierChild3" presStyleCnt="0"/>
      <dgm:spPr/>
    </dgm:pt>
  </dgm:ptLst>
  <dgm:cxnLst>
    <dgm:cxn modelId="{AC964F00-5671-451E-96E9-8469E5D4FCF8}" type="presOf" srcId="{E85ACE24-CFB4-4885-82A9-272A7A33BAA8}" destId="{31B6263E-AB7E-4025-B691-10D366AC7166}" srcOrd="0" destOrd="0" presId="urn:microsoft.com/office/officeart/2008/layout/NameandTitleOrganizationalChart"/>
    <dgm:cxn modelId="{33AB4F00-55AD-4077-882C-03C3879085A6}" srcId="{2C126B3A-627F-4B82-898A-33ABF022C192}" destId="{E85ACE24-CFB4-4885-82A9-272A7A33BAA8}" srcOrd="4" destOrd="0" parTransId="{37625816-7B94-4B9E-AA10-2710CEA1C886}" sibTransId="{6BAE710A-59EF-446F-98C7-48ECABC29051}"/>
    <dgm:cxn modelId="{6D9EFB05-53B6-4990-A63C-A24FDFDEFFE1}" type="presOf" srcId="{E77A5955-4FF1-4068-BCA4-A37397DECDBE}" destId="{603F73D6-6AA7-4AE4-9081-E6DFE31EF1D5}" srcOrd="0" destOrd="0" presId="urn:microsoft.com/office/officeart/2008/layout/NameandTitleOrganizationalChart"/>
    <dgm:cxn modelId="{C3CDDF06-6A5C-4969-9E4E-EB00E6F0B355}" type="presOf" srcId="{8813BFA4-7A53-4D94-A600-8642215C8715}" destId="{9F13DED4-8DA6-4D23-BC38-C230B66657DF}" srcOrd="0" destOrd="0" presId="urn:microsoft.com/office/officeart/2008/layout/NameandTitleOrganizationalChart"/>
    <dgm:cxn modelId="{06F97A09-F4F1-41C7-A3A9-78CA7F5A62F9}" srcId="{E85ACE24-CFB4-4885-82A9-272A7A33BAA8}" destId="{02283420-225C-464F-8346-D975F7C5B73E}" srcOrd="5" destOrd="0" parTransId="{75C11059-A8E3-4699-AEEF-EBFA52F12AD3}" sibTransId="{FE905A7E-97D1-46CF-B0C7-66DE8A148B8C}"/>
    <dgm:cxn modelId="{0AE6DE0B-63E5-4126-ADA1-64969C66A53D}" type="presOf" srcId="{6CA9CBCE-FAC1-4498-9F19-40A146C562CD}" destId="{E9873EAD-2AE6-49C0-BE33-500EF77F3565}" srcOrd="0" destOrd="0" presId="urn:microsoft.com/office/officeart/2008/layout/NameandTitleOrganizationalChart"/>
    <dgm:cxn modelId="{2830E011-8C5E-4B5F-947F-980162E05246}" type="presOf" srcId="{FA861CC4-1F96-48D3-91DE-3A9FBDF77DCE}" destId="{EB16F14D-1749-4FBA-890B-5F58F3778BDA}" srcOrd="1" destOrd="0" presId="urn:microsoft.com/office/officeart/2008/layout/NameandTitleOrganizationalChart"/>
    <dgm:cxn modelId="{B565ED12-132E-4955-A612-8CD6E0D872B8}" type="presOf" srcId="{8813BFA4-7A53-4D94-A600-8642215C8715}" destId="{5B336874-97AC-49BA-B9EF-374A18892915}" srcOrd="1" destOrd="0" presId="urn:microsoft.com/office/officeart/2008/layout/NameandTitleOrganizationalChart"/>
    <dgm:cxn modelId="{E08B0121-1B1A-4AAF-81D0-E2D81C8F1F53}" type="presOf" srcId="{209C2F82-DFA6-452A-A4E2-9C412DFF7D3D}" destId="{F4D4E0F2-9649-45DB-8DF2-4822D648B67A}" srcOrd="1" destOrd="0" presId="urn:microsoft.com/office/officeart/2008/layout/NameandTitleOrganizationalChart"/>
    <dgm:cxn modelId="{7A7F7227-E672-4611-AEEE-AD9345BB0D22}" type="presOf" srcId="{75C11059-A8E3-4699-AEEF-EBFA52F12AD3}" destId="{CDC75E0A-F2FC-4DD3-99F2-EF52ED38BCCD}" srcOrd="0" destOrd="0" presId="urn:microsoft.com/office/officeart/2008/layout/NameandTitleOrganizationalChart"/>
    <dgm:cxn modelId="{7E1C8128-9745-46A5-AE80-D5789A7622DA}" type="presOf" srcId="{C79FB426-9881-4E20-A954-BC776C63A8D4}" destId="{37938776-AAC9-4F05-A133-A1CE708DC747}" srcOrd="0" destOrd="0" presId="urn:microsoft.com/office/officeart/2008/layout/NameandTitleOrganizationalChart"/>
    <dgm:cxn modelId="{1ACC822A-852B-42EB-A5DE-1F5EAB4EBA39}" type="presOf" srcId="{E64EDB10-1194-4345-A14F-E947FD12DED5}" destId="{A6CB3176-852F-470E-B7F1-AE862838BD50}" srcOrd="0" destOrd="0" presId="urn:microsoft.com/office/officeart/2008/layout/NameandTitleOrganizationalChart"/>
    <dgm:cxn modelId="{84383D2E-1611-438D-B7D7-9E7149CA53C3}" type="presOf" srcId="{7C4CDA56-442C-4D4B-94F7-F3CAE7F79C29}" destId="{70E997F5-97A2-4EE7-B25B-AE3B267ADCC1}" srcOrd="1" destOrd="0" presId="urn:microsoft.com/office/officeart/2008/layout/NameandTitleOrganizationalChart"/>
    <dgm:cxn modelId="{7EB24830-C2F7-4E9C-B9B8-2BD9E4083128}" type="presOf" srcId="{9B1753EA-9AE5-4F0B-86C2-1E433C6D447B}" destId="{F0AB86C2-501D-4FEF-97CB-AF0B5262729F}" srcOrd="0" destOrd="0" presId="urn:microsoft.com/office/officeart/2008/layout/NameandTitleOrganizationalChart"/>
    <dgm:cxn modelId="{44F89135-221A-4D39-87F1-925E92E7B667}" type="presOf" srcId="{5D189DE6-00E5-4C08-9C85-9F7FDB05A2E2}" destId="{B2392981-1C5C-4862-B59C-6B242AD79BF7}" srcOrd="1" destOrd="0" presId="urn:microsoft.com/office/officeart/2008/layout/NameandTitleOrganizationalChart"/>
    <dgm:cxn modelId="{6CB80536-58EA-4477-8D75-20BE2C57647E}" srcId="{E85ACE24-CFB4-4885-82A9-272A7A33BAA8}" destId="{6D37FBD6-8281-4342-ADBC-B47B24C27B93}" srcOrd="2" destOrd="0" parTransId="{010FB484-0BEE-4E7F-924B-79ED3FB53E28}" sibTransId="{949E5318-E47B-48CF-9208-173D0301BAC5}"/>
    <dgm:cxn modelId="{F0F8F239-CAD2-43A9-BDB2-51AF616090AF}" type="presOf" srcId="{EE594AF2-1040-4919-B928-44B67C39FFF7}" destId="{52BCF7EB-675D-4BEE-ABEB-F11F8DBA8B47}" srcOrd="0" destOrd="0" presId="urn:microsoft.com/office/officeart/2008/layout/NameandTitleOrganizationalChart"/>
    <dgm:cxn modelId="{277EE73B-AACF-405F-A969-BFFCA98984D7}" type="presOf" srcId="{358805F3-842B-40BA-A846-9D5DFED8CE5B}" destId="{D8D278E4-19B2-4B0E-BDEC-8491FB7FE1D9}" srcOrd="0" destOrd="0" presId="urn:microsoft.com/office/officeart/2008/layout/NameandTitleOrganizationalChart"/>
    <dgm:cxn modelId="{D529293D-0D07-4428-ADE8-6DE1FF89A40A}" srcId="{2C126B3A-627F-4B82-898A-33ABF022C192}" destId="{33C62307-1162-4238-9217-ACB01B639FF3}" srcOrd="0" destOrd="0" parTransId="{72FC6073-D887-4ECA-9728-272ECF76793A}" sibTransId="{0A52014D-DE68-4493-A449-FCC339366EF8}"/>
    <dgm:cxn modelId="{F6A72E3D-A9BA-4750-9142-7793A1CFDBD8}" srcId="{E85ACE24-CFB4-4885-82A9-272A7A33BAA8}" destId="{9B2A54C4-8FCA-4618-AA27-0FD2E44E491E}" srcOrd="3" destOrd="0" parTransId="{4F394825-63F8-479B-9ADC-D938796DA9B5}" sibTransId="{6C6E012D-BA38-4EE7-A896-EC66B46AE0BE}"/>
    <dgm:cxn modelId="{C057D540-21AF-450F-A2C7-1A7CCFC92641}" type="presOf" srcId="{1D6DBEF5-889E-4178-8B7C-B665D2D28323}" destId="{E0588A17-4105-4145-9FA6-BDA9EE74B831}" srcOrd="0" destOrd="0" presId="urn:microsoft.com/office/officeart/2008/layout/NameandTitleOrganizationalChart"/>
    <dgm:cxn modelId="{CF529461-8706-4E2E-A5F8-7AE49A389846}" type="presOf" srcId="{358805F3-842B-40BA-A846-9D5DFED8CE5B}" destId="{310BC768-5D91-4E87-A090-277D2113059C}" srcOrd="1" destOrd="0" presId="urn:microsoft.com/office/officeart/2008/layout/NameandTitleOrganizationalChart"/>
    <dgm:cxn modelId="{A6FC5143-CF9D-487B-A34C-DA3EA731230C}" type="presOf" srcId="{F2267DAD-3C1A-4674-9479-2E8D059700AE}" destId="{3D789752-799F-417B-9CFA-EA15CDD6DFDD}" srcOrd="0" destOrd="0" presId="urn:microsoft.com/office/officeart/2008/layout/NameandTitleOrganizationalChart"/>
    <dgm:cxn modelId="{2FB7A243-7D79-40CD-A9A6-1233FF36F836}" type="presOf" srcId="{60F5F9C5-E214-48B8-9F05-31CAFBF6416F}" destId="{53B3E78C-433B-416A-8288-6668E805CD9B}" srcOrd="0" destOrd="0" presId="urn:microsoft.com/office/officeart/2008/layout/NameandTitleOrganizationalChart"/>
    <dgm:cxn modelId="{35A13964-DBD1-4910-B5D6-8414610B1FC5}" srcId="{E85ACE24-CFB4-4885-82A9-272A7A33BAA8}" destId="{1D6DBEF5-889E-4178-8B7C-B665D2D28323}" srcOrd="0" destOrd="0" parTransId="{E64EDB10-1194-4345-A14F-E947FD12DED5}" sibTransId="{C79FB426-9881-4E20-A954-BC776C63A8D4}"/>
    <dgm:cxn modelId="{47789544-E6C7-41FC-A394-3C92A7B0A2BA}" type="presOf" srcId="{C716F607-97E4-48F0-877D-11CFA1043A64}" destId="{ECAD2527-7121-45C4-A32B-56D42984115C}" srcOrd="0" destOrd="0" presId="urn:microsoft.com/office/officeart/2008/layout/NameandTitleOrganizationalChart"/>
    <dgm:cxn modelId="{DDD2B564-629D-4ADD-A419-8D795D8573E0}" type="presOf" srcId="{0A37F6B3-069E-4741-8093-A30F2F8A4E15}" destId="{BDC84741-AB1D-40ED-9427-24397D2CF7AC}" srcOrd="0" destOrd="0" presId="urn:microsoft.com/office/officeart/2008/layout/NameandTitleOrganizationalChart"/>
    <dgm:cxn modelId="{A4F9FE65-086E-4BFD-9B28-906AAE29D82D}" type="presOf" srcId="{9B1753EA-9AE5-4F0B-86C2-1E433C6D447B}" destId="{12F9890B-C308-4E6A-9B90-AA30C0D227F1}" srcOrd="1" destOrd="0" presId="urn:microsoft.com/office/officeart/2008/layout/NameandTitleOrganizationalChart"/>
    <dgm:cxn modelId="{CFC2004B-A868-411D-875F-D727EB41EA20}" srcId="{2C126B3A-627F-4B82-898A-33ABF022C192}" destId="{AF2CCC66-D4A7-43B6-959D-19884CF89914}" srcOrd="6" destOrd="0" parTransId="{0F00CE82-3B6E-4BC7-A0ED-7431A62F1F82}" sibTransId="{2009EACA-7E72-4A55-8256-34E3981DFB32}"/>
    <dgm:cxn modelId="{A0ACC24C-3385-46BD-9C8F-6FDAAA379CC5}" type="presOf" srcId="{4F394825-63F8-479B-9ADC-D938796DA9B5}" destId="{B148EB75-76EA-428D-BB48-0AD0E31D6C67}" srcOrd="0" destOrd="0" presId="urn:microsoft.com/office/officeart/2008/layout/NameandTitleOrganizationalChart"/>
    <dgm:cxn modelId="{81C48B4D-B4D0-4B34-9743-AEE29FE8660D}" srcId="{E85ACE24-CFB4-4885-82A9-272A7A33BAA8}" destId="{8813BFA4-7A53-4D94-A600-8642215C8715}" srcOrd="1" destOrd="0" parTransId="{F4E3B3D3-FCAA-4CAA-B07E-510D50CD507B}" sibTransId="{402470B5-F78C-4E1E-B64E-771A8E897779}"/>
    <dgm:cxn modelId="{57CDFB6D-44BE-465A-B0C7-CFBE9FD90105}" type="presOf" srcId="{02283420-225C-464F-8346-D975F7C5B73E}" destId="{9D2ECF0F-C304-46F6-9F7D-D65D22D5496C}" srcOrd="0" destOrd="0" presId="urn:microsoft.com/office/officeart/2008/layout/NameandTitleOrganizationalChart"/>
    <dgm:cxn modelId="{463BA64F-FE15-4426-A0EF-CA9B7E3A859B}" type="presOf" srcId="{3AD3096B-24D1-4EB9-B620-82C0523EA334}" destId="{92C842A4-AEE1-4FCC-ACD9-CB50F4758764}" srcOrd="0" destOrd="0" presId="urn:microsoft.com/office/officeart/2008/layout/NameandTitleOrganizationalChart"/>
    <dgm:cxn modelId="{DA6D3451-559A-481F-8C97-43C6370448EF}" type="presOf" srcId="{949E5318-E47B-48CF-9208-173D0301BAC5}" destId="{85AA3075-59E8-40AC-934E-B20DF712B2C8}" srcOrd="0" destOrd="0" presId="urn:microsoft.com/office/officeart/2008/layout/NameandTitleOrganizationalChart"/>
    <dgm:cxn modelId="{095A9251-14F7-4A79-B789-6097A43C5E90}" type="presOf" srcId="{9DBADB59-1B3B-458E-BED8-8AF38FAF41D7}" destId="{C557E296-5637-45A2-AA74-DCD79C081D8E}" srcOrd="0" destOrd="0" presId="urn:microsoft.com/office/officeart/2008/layout/NameandTitleOrganizationalChart"/>
    <dgm:cxn modelId="{61505572-A23B-4FEF-BC13-9FF624A44045}" type="presOf" srcId="{7C4CDA56-442C-4D4B-94F7-F3CAE7F79C29}" destId="{70235285-776C-44EE-8523-59F6A051EC7F}" srcOrd="0" destOrd="0" presId="urn:microsoft.com/office/officeart/2008/layout/NameandTitleOrganizationalChart"/>
    <dgm:cxn modelId="{87E8AF73-A91B-4E50-B626-07AB447BF3EC}" type="presOf" srcId="{AF2CCC66-D4A7-43B6-959D-19884CF89914}" destId="{98E485F9-725C-4108-AFA9-EEDB65F18B01}" srcOrd="1" destOrd="0" presId="urn:microsoft.com/office/officeart/2008/layout/NameandTitleOrganizationalChart"/>
    <dgm:cxn modelId="{2C893D74-E124-427E-9115-B02944CE6C4A}" type="presOf" srcId="{AF2CCC66-D4A7-43B6-959D-19884CF89914}" destId="{E383D581-3144-49F1-8439-D8F739A065C8}" srcOrd="0" destOrd="0" presId="urn:microsoft.com/office/officeart/2008/layout/NameandTitleOrganizationalChart"/>
    <dgm:cxn modelId="{A38A9D54-91B3-43D5-BEAD-23C325F786CE}" type="presOf" srcId="{402470B5-F78C-4E1E-B64E-771A8E897779}" destId="{3132580B-C34E-432D-9D54-7BAE3E09275C}" srcOrd="0" destOrd="0" presId="urn:microsoft.com/office/officeart/2008/layout/NameandTitleOrganizationalChart"/>
    <dgm:cxn modelId="{EB357258-55B9-463B-A2AD-9CB7CD905BE5}" type="presOf" srcId="{8FD7702B-A04F-4F2C-B7D0-1D72F3778458}" destId="{229B1525-C826-4C33-8606-953862E83C77}" srcOrd="0" destOrd="0" presId="urn:microsoft.com/office/officeart/2008/layout/NameandTitleOrganizationalChart"/>
    <dgm:cxn modelId="{9BCBC85A-EAFB-47C1-9E0E-D58EE8B2072A}" type="presOf" srcId="{2563B126-A7B4-4E1A-BD08-88E0984ECE19}" destId="{CB148351-B6A6-4CC6-81F1-645F22F03549}" srcOrd="0" destOrd="0" presId="urn:microsoft.com/office/officeart/2008/layout/NameandTitleOrganizationalChart"/>
    <dgm:cxn modelId="{EBE8607B-6088-45B3-B0C2-736522E8A39D}" type="presOf" srcId="{0F00CE82-3B6E-4BC7-A0ED-7431A62F1F82}" destId="{F1FDA008-501A-4694-A82F-C7117C75832F}" srcOrd="0" destOrd="0" presId="urn:microsoft.com/office/officeart/2008/layout/NameandTitleOrganizationalChart"/>
    <dgm:cxn modelId="{C20BD47D-04B2-4961-BFB7-3BDC1CC51DC4}" srcId="{33C62307-1162-4238-9217-ACB01B639FF3}" destId="{FA861CC4-1F96-48D3-91DE-3A9FBDF77DCE}" srcOrd="0" destOrd="0" parTransId="{C716F607-97E4-48F0-877D-11CFA1043A64}" sibTransId="{EFAC68F5-85CA-4866-B0E4-12BA3BB9A373}"/>
    <dgm:cxn modelId="{44E0687E-FA86-43C5-A285-C55626F5CEC1}" type="presOf" srcId="{1D6DBEF5-889E-4178-8B7C-B665D2D28323}" destId="{0FF485D3-309E-4B1D-914F-20284C9E5B1D}" srcOrd="1" destOrd="0" presId="urn:microsoft.com/office/officeart/2008/layout/NameandTitleOrganizationalChart"/>
    <dgm:cxn modelId="{1953857E-524E-4C75-B01E-3A8E21C510F7}" type="presOf" srcId="{33C62307-1162-4238-9217-ACB01B639FF3}" destId="{F82805A0-4D7E-42AF-AAD8-9D45B1660AD9}" srcOrd="0" destOrd="0" presId="urn:microsoft.com/office/officeart/2008/layout/NameandTitleOrganizationalChart"/>
    <dgm:cxn modelId="{EE8ED27E-2C19-40FE-8EB0-519A111EE4C7}" type="presOf" srcId="{2C126B3A-627F-4B82-898A-33ABF022C192}" destId="{5FE27EEC-C208-4DBB-8896-8382E3270206}" srcOrd="1" destOrd="0" presId="urn:microsoft.com/office/officeart/2008/layout/NameandTitleOrganizationalChart"/>
    <dgm:cxn modelId="{BA59BD7F-C57D-4E65-BA59-544F0FD74B4D}" type="presOf" srcId="{6D37FBD6-8281-4342-ADBC-B47B24C27B93}" destId="{ECE45E10-B15A-40A9-A89C-37C73EA9D63B}" srcOrd="1" destOrd="0" presId="urn:microsoft.com/office/officeart/2008/layout/NameandTitleOrganizationalChart"/>
    <dgm:cxn modelId="{BF848681-96D0-4411-A79B-DD0D96A26FF6}" type="presOf" srcId="{209C2F82-DFA6-452A-A4E2-9C412DFF7D3D}" destId="{C0C545CC-EC09-4BDC-BF68-BFF830152480}" srcOrd="0" destOrd="0" presId="urn:microsoft.com/office/officeart/2008/layout/NameandTitleOrganizationalChart"/>
    <dgm:cxn modelId="{73CFC281-F977-4677-82CD-2372407AC0AA}" type="presOf" srcId="{6C6E012D-BA38-4EE7-A896-EC66B46AE0BE}" destId="{4E4FBFED-E47A-41D9-9BD4-9A616B4E47C4}" srcOrd="0" destOrd="0" presId="urn:microsoft.com/office/officeart/2008/layout/NameandTitleOrganizationalChart"/>
    <dgm:cxn modelId="{10DD0A82-FBBC-4EF5-84B2-450F52AD2B97}" type="presOf" srcId="{FE905A7E-97D1-46CF-B0C7-66DE8A148B8C}" destId="{5E3FCA00-089D-49C4-9961-C6573E70B942}" srcOrd="0" destOrd="0" presId="urn:microsoft.com/office/officeart/2008/layout/NameandTitleOrganizationalChart"/>
    <dgm:cxn modelId="{16E1E583-68F3-4BED-A437-2FE7028C3F25}" srcId="{2C126B3A-627F-4B82-898A-33ABF022C192}" destId="{7C4CDA56-442C-4D4B-94F7-F3CAE7F79C29}" srcOrd="3" destOrd="0" parTransId="{D9C4FE77-53DC-4762-81A9-85F3DDC45E6F}" sibTransId="{60F5F9C5-E214-48B8-9F05-31CAFBF6416F}"/>
    <dgm:cxn modelId="{763B848D-5127-4AC4-ACC2-45690AE58F2C}" type="presOf" srcId="{2833312F-FCD1-4183-A6E3-A9AEBC493CA2}" destId="{89B56FC9-0B54-44C4-B33B-31E808DC3DE1}" srcOrd="0" destOrd="0" presId="urn:microsoft.com/office/officeart/2008/layout/NameandTitleOrganizationalChart"/>
    <dgm:cxn modelId="{CE783D8E-CFF7-4655-A9FC-59576C932914}" srcId="{1D6DBEF5-889E-4178-8B7C-B665D2D28323}" destId="{358805F3-842B-40BA-A846-9D5DFED8CE5B}" srcOrd="0" destOrd="0" parTransId="{0A37F6B3-069E-4741-8093-A30F2F8A4E15}" sibTransId="{41EABC2A-08BB-41E9-A1F1-C64C7616522D}"/>
    <dgm:cxn modelId="{125F5D91-74FC-4374-B92D-2296C26FB0AC}" type="presOf" srcId="{E85ACE24-CFB4-4885-82A9-272A7A33BAA8}" destId="{31648603-9ED4-4ED9-9368-5D32771C0DD9}" srcOrd="1" destOrd="0" presId="urn:microsoft.com/office/officeart/2008/layout/NameandTitleOrganizationalChart"/>
    <dgm:cxn modelId="{101BA697-8CFA-430F-93AE-EE48790872F5}" type="presOf" srcId="{6D37FBD6-8281-4342-ADBC-B47B24C27B93}" destId="{EBDBDE5F-FFE8-4C78-8735-01E4E902A1B1}" srcOrd="0" destOrd="0" presId="urn:microsoft.com/office/officeart/2008/layout/NameandTitleOrganizationalChart"/>
    <dgm:cxn modelId="{73BBDE9C-B953-40C7-8E48-2387466BFC77}" type="presOf" srcId="{2C126B3A-627F-4B82-898A-33ABF022C192}" destId="{AFB487E8-4B0B-4FFA-9516-208B0CDCAEDA}" srcOrd="0" destOrd="0" presId="urn:microsoft.com/office/officeart/2008/layout/NameandTitleOrganizationalChart"/>
    <dgm:cxn modelId="{45050F9F-B2D4-49AA-BB83-1C219EBD5813}" type="presOf" srcId="{2009EACA-7E72-4A55-8256-34E3981DFB32}" destId="{F876CC8F-A881-4FEF-8ABC-6BEDD74B4647}" srcOrd="0" destOrd="0" presId="urn:microsoft.com/office/officeart/2008/layout/NameandTitleOrganizationalChart"/>
    <dgm:cxn modelId="{73DBECA6-C0FC-47A4-9979-3133B5EBD178}" srcId="{9DBADB59-1B3B-458E-BED8-8AF38FAF41D7}" destId="{2C126B3A-627F-4B82-898A-33ABF022C192}" srcOrd="0" destOrd="0" parTransId="{1DC2155C-241B-439C-B32B-399156C1E6FA}" sibTransId="{8FD7702B-A04F-4F2C-B7D0-1D72F3778458}"/>
    <dgm:cxn modelId="{9B2B4AAA-6FDE-4F60-A64F-554B5E64B203}" type="presOf" srcId="{EA7769DD-A5FD-4AFB-929E-BFC78696BB0B}" destId="{81917067-EECD-4175-85D8-69BC6A62CCDC}" srcOrd="1" destOrd="0" presId="urn:microsoft.com/office/officeart/2008/layout/NameandTitleOrganizationalChart"/>
    <dgm:cxn modelId="{2699F5AE-7786-466B-991D-A7FA1A48245D}" type="presOf" srcId="{6BAE710A-59EF-446F-98C7-48ECABC29051}" destId="{3C00F916-E871-4369-9F27-BF4FF519027B}" srcOrd="0" destOrd="0" presId="urn:microsoft.com/office/officeart/2008/layout/NameandTitleOrganizationalChart"/>
    <dgm:cxn modelId="{626FE6AF-CD91-44ED-B09B-FE0E6194ED07}" type="presOf" srcId="{41EABC2A-08BB-41E9-A1F1-C64C7616522D}" destId="{E2F5B435-FE23-4C20-9C8D-4810B7EDF2B0}" srcOrd="0" destOrd="0" presId="urn:microsoft.com/office/officeart/2008/layout/NameandTitleOrganizationalChart"/>
    <dgm:cxn modelId="{00031EB2-CAC4-40F1-89B9-2CE3D4A92D30}" type="presOf" srcId="{D9C4FE77-53DC-4762-81A9-85F3DDC45E6F}" destId="{A0039B55-3263-4D15-9638-B2C651FEFF63}" srcOrd="0" destOrd="0" presId="urn:microsoft.com/office/officeart/2008/layout/NameandTitleOrganizationalChart"/>
    <dgm:cxn modelId="{537946B3-5FC1-4E6E-87A9-D724ED043281}" srcId="{2C126B3A-627F-4B82-898A-33ABF022C192}" destId="{5D189DE6-00E5-4C08-9C85-9F7FDB05A2E2}" srcOrd="5" destOrd="0" parTransId="{F2267DAD-3C1A-4674-9479-2E8D059700AE}" sibTransId="{6CA9CBCE-FAC1-4498-9F19-40A146C562CD}"/>
    <dgm:cxn modelId="{7CBBC5B4-6DBC-427B-B863-0DFEC69E67CD}" type="presOf" srcId="{D9B8ED5A-3C3D-495F-BB46-CD8E2609F0A6}" destId="{C126B9EE-5A77-4333-BA3A-B36F3F31407D}" srcOrd="0" destOrd="0" presId="urn:microsoft.com/office/officeart/2008/layout/NameandTitleOrganizationalChart"/>
    <dgm:cxn modelId="{DDCA22B7-D8FB-47BA-95B7-64D9721AFC88}" type="presOf" srcId="{72FC6073-D887-4ECA-9728-272ECF76793A}" destId="{23C252BC-D2C2-4CA7-8C3A-18F62E50D596}" srcOrd="0" destOrd="0" presId="urn:microsoft.com/office/officeart/2008/layout/NameandTitleOrganizationalChart"/>
    <dgm:cxn modelId="{768327BC-5CC3-453E-9DC0-49B8C0DC2029}" type="presOf" srcId="{FA861CC4-1F96-48D3-91DE-3A9FBDF77DCE}" destId="{88AD66A6-59A8-42A9-9299-7DB16BAC0C60}" srcOrd="0" destOrd="0" presId="urn:microsoft.com/office/officeart/2008/layout/NameandTitleOrganizationalChart"/>
    <dgm:cxn modelId="{14461FC0-410A-4E25-9B1C-6F6FE487E18F}" srcId="{2C126B3A-627F-4B82-898A-33ABF022C192}" destId="{209C2F82-DFA6-452A-A4E2-9C412DFF7D3D}" srcOrd="2" destOrd="0" parTransId="{2563B126-A7B4-4E1A-BD08-88E0984ECE19}" sibTransId="{D9B8ED5A-3C3D-495F-BB46-CD8E2609F0A6}"/>
    <dgm:cxn modelId="{A002F4CD-6751-4447-ABA3-67BFC9BABE8B}" type="presOf" srcId="{F4E3B3D3-FCAA-4CAA-B07E-510D50CD507B}" destId="{CF23B9C7-0A8A-49A3-A627-59BCB1C4DF04}" srcOrd="0" destOrd="0" presId="urn:microsoft.com/office/officeart/2008/layout/NameandTitleOrganizationalChart"/>
    <dgm:cxn modelId="{0A45D3CE-7843-4F24-853D-3377CE894D80}" type="presOf" srcId="{EA7769DD-A5FD-4AFB-929E-BFC78696BB0B}" destId="{8C229D0A-906F-47A0-94EB-BCAE59C7A564}" srcOrd="0" destOrd="0" presId="urn:microsoft.com/office/officeart/2008/layout/NameandTitleOrganizationalChart"/>
    <dgm:cxn modelId="{901395D1-5149-475E-90C9-107B73EA7B41}" type="presOf" srcId="{9B2A54C4-8FCA-4618-AA27-0FD2E44E491E}" destId="{D99492B6-9ED4-4951-B9EB-1D42B45D49E1}" srcOrd="1" destOrd="0" presId="urn:microsoft.com/office/officeart/2008/layout/NameandTitleOrganizationalChart"/>
    <dgm:cxn modelId="{80BCCED2-BF44-4E79-88DB-E401D0CB2C3D}" srcId="{E85ACE24-CFB4-4885-82A9-272A7A33BAA8}" destId="{EA7769DD-A5FD-4AFB-929E-BFC78696BB0B}" srcOrd="4" destOrd="0" parTransId="{2833312F-FCD1-4183-A6E3-A9AEBC493CA2}" sibTransId="{3AD3096B-24D1-4EB9-B620-82C0523EA334}"/>
    <dgm:cxn modelId="{45BA0DD4-40F5-44A0-83E1-A65CB7501C4D}" type="presOf" srcId="{33C62307-1162-4238-9217-ACB01B639FF3}" destId="{4F709022-721C-4616-A2FF-29BE4EDCA6B5}" srcOrd="1" destOrd="0" presId="urn:microsoft.com/office/officeart/2008/layout/NameandTitleOrganizationalChart"/>
    <dgm:cxn modelId="{129D58E5-4A4C-49DC-B50D-32186F682AF8}" type="presOf" srcId="{37625816-7B94-4B9E-AA10-2710CEA1C886}" destId="{43719283-BDCE-4CA8-BB74-710AFAFF7F2C}" srcOrd="0" destOrd="0" presId="urn:microsoft.com/office/officeart/2008/layout/NameandTitleOrganizationalChart"/>
    <dgm:cxn modelId="{92FF16E6-8EFD-4895-8866-B30B6B0CC15D}" type="presOf" srcId="{9B2A54C4-8FCA-4618-AA27-0FD2E44E491E}" destId="{3BAECFAB-4E46-42BD-8ABB-5489B6F30E48}" srcOrd="0" destOrd="0" presId="urn:microsoft.com/office/officeart/2008/layout/NameandTitleOrganizationalChart"/>
    <dgm:cxn modelId="{CE80BEE6-0515-42A9-884C-7B61BEAB1FD6}" srcId="{2C126B3A-627F-4B82-898A-33ABF022C192}" destId="{9B1753EA-9AE5-4F0B-86C2-1E433C6D447B}" srcOrd="1" destOrd="0" parTransId="{EE594AF2-1040-4919-B928-44B67C39FFF7}" sibTransId="{E77A5955-4FF1-4068-BCA4-A37397DECDBE}"/>
    <dgm:cxn modelId="{349758E8-729B-4D77-BE0D-459A478533AE}" type="presOf" srcId="{010FB484-0BEE-4E7F-924B-79ED3FB53E28}" destId="{FBE8BD89-F3BF-4E5F-93BE-13C5C7B810B8}" srcOrd="0" destOrd="0" presId="urn:microsoft.com/office/officeart/2008/layout/NameandTitleOrganizationalChart"/>
    <dgm:cxn modelId="{1C8074F3-DC21-43D4-8C3F-819F6378A76E}" type="presOf" srcId="{02283420-225C-464F-8346-D975F7C5B73E}" destId="{EB80860A-3FCB-42C8-84E9-DC87A1DDD8EB}" srcOrd="1" destOrd="0" presId="urn:microsoft.com/office/officeart/2008/layout/NameandTitleOrganizationalChart"/>
    <dgm:cxn modelId="{4E2214F5-96C5-4A58-B5F5-18095B2639A4}" type="presOf" srcId="{0A52014D-DE68-4493-A449-FCC339366EF8}" destId="{9F56EBF9-5420-4766-8E0E-97BB9201A8CC}" srcOrd="0" destOrd="0" presId="urn:microsoft.com/office/officeart/2008/layout/NameandTitleOrganizationalChart"/>
    <dgm:cxn modelId="{566C35F5-8CFC-4D68-89F4-B9B99E0B18D2}" type="presOf" srcId="{EFAC68F5-85CA-4866-B0E4-12BA3BB9A373}" destId="{D347F791-C094-4DA1-8448-0ADF7E6C1DF9}" srcOrd="0" destOrd="0" presId="urn:microsoft.com/office/officeart/2008/layout/NameandTitleOrganizationalChart"/>
    <dgm:cxn modelId="{465B43FA-9F5C-4E02-BA18-4CB44507718D}" type="presOf" srcId="{5D189DE6-00E5-4C08-9C85-9F7FDB05A2E2}" destId="{23247718-0AB9-47D0-9381-C4B229D1527B}" srcOrd="0" destOrd="0" presId="urn:microsoft.com/office/officeart/2008/layout/NameandTitleOrganizationalChart"/>
    <dgm:cxn modelId="{D78B4233-CA33-4FD0-8134-70AE62B8362F}" type="presParOf" srcId="{C557E296-5637-45A2-AA74-DCD79C081D8E}" destId="{0D51384F-3E6F-4507-8E12-DF85A2FCEBE6}" srcOrd="0" destOrd="0" presId="urn:microsoft.com/office/officeart/2008/layout/NameandTitleOrganizationalChart"/>
    <dgm:cxn modelId="{869C36FC-F1D5-4FD0-A02B-CE249EE7E27F}" type="presParOf" srcId="{0D51384F-3E6F-4507-8E12-DF85A2FCEBE6}" destId="{BEAFE8C5-19ED-4932-BAE3-BBAF1E067767}" srcOrd="0" destOrd="0" presId="urn:microsoft.com/office/officeart/2008/layout/NameandTitleOrganizationalChart"/>
    <dgm:cxn modelId="{9022AEDF-E6D3-46A8-AA70-96035A209637}" type="presParOf" srcId="{BEAFE8C5-19ED-4932-BAE3-BBAF1E067767}" destId="{AFB487E8-4B0B-4FFA-9516-208B0CDCAEDA}" srcOrd="0" destOrd="0" presId="urn:microsoft.com/office/officeart/2008/layout/NameandTitleOrganizationalChart"/>
    <dgm:cxn modelId="{EB99D0A4-DCFF-4F40-BB87-C579FEC392A7}" type="presParOf" srcId="{BEAFE8C5-19ED-4932-BAE3-BBAF1E067767}" destId="{229B1525-C826-4C33-8606-953862E83C77}" srcOrd="1" destOrd="0" presId="urn:microsoft.com/office/officeart/2008/layout/NameandTitleOrganizationalChart"/>
    <dgm:cxn modelId="{A73CD486-B2F3-41DB-A134-3E2E00BEA19C}" type="presParOf" srcId="{BEAFE8C5-19ED-4932-BAE3-BBAF1E067767}" destId="{5FE27EEC-C208-4DBB-8896-8382E3270206}" srcOrd="2" destOrd="0" presId="urn:microsoft.com/office/officeart/2008/layout/NameandTitleOrganizationalChart"/>
    <dgm:cxn modelId="{8560D5ED-5405-4393-BBB9-A21147DE38FB}" type="presParOf" srcId="{0D51384F-3E6F-4507-8E12-DF85A2FCEBE6}" destId="{18E8C589-CAEC-4B25-A105-12551886BDD8}" srcOrd="1" destOrd="0" presId="urn:microsoft.com/office/officeart/2008/layout/NameandTitleOrganizationalChart"/>
    <dgm:cxn modelId="{2750DEB6-E9BA-4776-9E90-70DC20561517}" type="presParOf" srcId="{18E8C589-CAEC-4B25-A105-12551886BDD8}" destId="{23C252BC-D2C2-4CA7-8C3A-18F62E50D596}" srcOrd="0" destOrd="0" presId="urn:microsoft.com/office/officeart/2008/layout/NameandTitleOrganizationalChart"/>
    <dgm:cxn modelId="{33DADFC2-6390-4A45-9702-AFA32611D8CB}" type="presParOf" srcId="{18E8C589-CAEC-4B25-A105-12551886BDD8}" destId="{11C415AC-F810-4A8D-8B31-B79A073E8045}" srcOrd="1" destOrd="0" presId="urn:microsoft.com/office/officeart/2008/layout/NameandTitleOrganizationalChart"/>
    <dgm:cxn modelId="{1089534B-042B-4EA2-AA23-7EB8FB80AB56}" type="presParOf" srcId="{11C415AC-F810-4A8D-8B31-B79A073E8045}" destId="{27FECD17-7A26-4AB4-A5E5-F96220915E34}" srcOrd="0" destOrd="0" presId="urn:microsoft.com/office/officeart/2008/layout/NameandTitleOrganizationalChart"/>
    <dgm:cxn modelId="{B9DBF9A8-AC4E-40E4-93F3-D17FFD66A7D4}" type="presParOf" srcId="{27FECD17-7A26-4AB4-A5E5-F96220915E34}" destId="{F82805A0-4D7E-42AF-AAD8-9D45B1660AD9}" srcOrd="0" destOrd="0" presId="urn:microsoft.com/office/officeart/2008/layout/NameandTitleOrganizationalChart"/>
    <dgm:cxn modelId="{F61EEB33-6A1C-42C6-BC79-2E46A58528C0}" type="presParOf" srcId="{27FECD17-7A26-4AB4-A5E5-F96220915E34}" destId="{9F56EBF9-5420-4766-8E0E-97BB9201A8CC}" srcOrd="1" destOrd="0" presId="urn:microsoft.com/office/officeart/2008/layout/NameandTitleOrganizationalChart"/>
    <dgm:cxn modelId="{530AD64E-915F-4EA9-B386-A33CEF454B38}" type="presParOf" srcId="{27FECD17-7A26-4AB4-A5E5-F96220915E34}" destId="{4F709022-721C-4616-A2FF-29BE4EDCA6B5}" srcOrd="2" destOrd="0" presId="urn:microsoft.com/office/officeart/2008/layout/NameandTitleOrganizationalChart"/>
    <dgm:cxn modelId="{425CDEFE-369D-41ED-8D9C-08F083DCA630}" type="presParOf" srcId="{11C415AC-F810-4A8D-8B31-B79A073E8045}" destId="{BBF97284-59E3-4617-8755-BF553D0BC914}" srcOrd="1" destOrd="0" presId="urn:microsoft.com/office/officeart/2008/layout/NameandTitleOrganizationalChart"/>
    <dgm:cxn modelId="{9550247E-C714-44BE-A58D-69A08FD6516A}" type="presParOf" srcId="{BBF97284-59E3-4617-8755-BF553D0BC914}" destId="{ECAD2527-7121-45C4-A32B-56D42984115C}" srcOrd="0" destOrd="0" presId="urn:microsoft.com/office/officeart/2008/layout/NameandTitleOrganizationalChart"/>
    <dgm:cxn modelId="{AF957EC5-A9A3-4BBF-B096-91D349AF2C24}" type="presParOf" srcId="{BBF97284-59E3-4617-8755-BF553D0BC914}" destId="{697305A0-233B-4664-B7CE-98412C998908}" srcOrd="1" destOrd="0" presId="urn:microsoft.com/office/officeart/2008/layout/NameandTitleOrganizationalChart"/>
    <dgm:cxn modelId="{75DD3C85-6292-4EB6-A09A-8876335E01BE}" type="presParOf" srcId="{697305A0-233B-4664-B7CE-98412C998908}" destId="{DEF81D5B-13FB-425A-934A-2C0DBE7A0C86}" srcOrd="0" destOrd="0" presId="urn:microsoft.com/office/officeart/2008/layout/NameandTitleOrganizationalChart"/>
    <dgm:cxn modelId="{EBAB8EBC-8C41-40CC-A6AE-DFE219F3D7E7}" type="presParOf" srcId="{DEF81D5B-13FB-425A-934A-2C0DBE7A0C86}" destId="{88AD66A6-59A8-42A9-9299-7DB16BAC0C60}" srcOrd="0" destOrd="0" presId="urn:microsoft.com/office/officeart/2008/layout/NameandTitleOrganizationalChart"/>
    <dgm:cxn modelId="{E2929D1A-7179-4F40-A1DF-6FD2FD93916E}" type="presParOf" srcId="{DEF81D5B-13FB-425A-934A-2C0DBE7A0C86}" destId="{D347F791-C094-4DA1-8448-0ADF7E6C1DF9}" srcOrd="1" destOrd="0" presId="urn:microsoft.com/office/officeart/2008/layout/NameandTitleOrganizationalChart"/>
    <dgm:cxn modelId="{D4BFA841-41C0-4F07-B2B1-EDBBD2888386}" type="presParOf" srcId="{DEF81D5B-13FB-425A-934A-2C0DBE7A0C86}" destId="{EB16F14D-1749-4FBA-890B-5F58F3778BDA}" srcOrd="2" destOrd="0" presId="urn:microsoft.com/office/officeart/2008/layout/NameandTitleOrganizationalChart"/>
    <dgm:cxn modelId="{FF3F0A0B-1FB8-4A42-8953-E5995CA337C6}" type="presParOf" srcId="{697305A0-233B-4664-B7CE-98412C998908}" destId="{3BB6066E-6835-4368-8236-121CE242E2D5}" srcOrd="1" destOrd="0" presId="urn:microsoft.com/office/officeart/2008/layout/NameandTitleOrganizationalChart"/>
    <dgm:cxn modelId="{6BD69453-2588-479C-9028-CA7C96F429AB}" type="presParOf" srcId="{697305A0-233B-4664-B7CE-98412C998908}" destId="{30D9BF29-40A7-4FC3-BDD6-A6163950FFFD}" srcOrd="2" destOrd="0" presId="urn:microsoft.com/office/officeart/2008/layout/NameandTitleOrganizationalChart"/>
    <dgm:cxn modelId="{013B0E25-891E-491B-BF6C-3555FB433A8C}" type="presParOf" srcId="{11C415AC-F810-4A8D-8B31-B79A073E8045}" destId="{CB83F04A-A421-4DDC-98C6-56282237BEE1}" srcOrd="2" destOrd="0" presId="urn:microsoft.com/office/officeart/2008/layout/NameandTitleOrganizationalChart"/>
    <dgm:cxn modelId="{6611C1A4-36DD-4205-A248-D40A2F49FC2C}" type="presParOf" srcId="{18E8C589-CAEC-4B25-A105-12551886BDD8}" destId="{52BCF7EB-675D-4BEE-ABEB-F11F8DBA8B47}" srcOrd="2" destOrd="0" presId="urn:microsoft.com/office/officeart/2008/layout/NameandTitleOrganizationalChart"/>
    <dgm:cxn modelId="{151144D6-44ED-4600-BC60-44E77431F32B}" type="presParOf" srcId="{18E8C589-CAEC-4B25-A105-12551886BDD8}" destId="{A41179C1-4AF0-4315-8828-4BF3C50984D2}" srcOrd="3" destOrd="0" presId="urn:microsoft.com/office/officeart/2008/layout/NameandTitleOrganizationalChart"/>
    <dgm:cxn modelId="{09FFCD0D-3530-4A7E-89BA-C43FD2F03BDD}" type="presParOf" srcId="{A41179C1-4AF0-4315-8828-4BF3C50984D2}" destId="{2355E91E-2017-4A89-8031-63DF12C15F31}" srcOrd="0" destOrd="0" presId="urn:microsoft.com/office/officeart/2008/layout/NameandTitleOrganizationalChart"/>
    <dgm:cxn modelId="{CA685653-F510-4EC4-9003-04F27926AA0E}" type="presParOf" srcId="{2355E91E-2017-4A89-8031-63DF12C15F31}" destId="{F0AB86C2-501D-4FEF-97CB-AF0B5262729F}" srcOrd="0" destOrd="0" presId="urn:microsoft.com/office/officeart/2008/layout/NameandTitleOrganizationalChart"/>
    <dgm:cxn modelId="{6B5AF83E-2C57-4107-B61D-7416D73069DD}" type="presParOf" srcId="{2355E91E-2017-4A89-8031-63DF12C15F31}" destId="{603F73D6-6AA7-4AE4-9081-E6DFE31EF1D5}" srcOrd="1" destOrd="0" presId="urn:microsoft.com/office/officeart/2008/layout/NameandTitleOrganizationalChart"/>
    <dgm:cxn modelId="{5BE286E0-ADCD-4249-B267-A043233DB6F7}" type="presParOf" srcId="{2355E91E-2017-4A89-8031-63DF12C15F31}" destId="{12F9890B-C308-4E6A-9B90-AA30C0D227F1}" srcOrd="2" destOrd="0" presId="urn:microsoft.com/office/officeart/2008/layout/NameandTitleOrganizationalChart"/>
    <dgm:cxn modelId="{C4B18F58-4649-4F6A-94D0-D4DC6F47514C}" type="presParOf" srcId="{A41179C1-4AF0-4315-8828-4BF3C50984D2}" destId="{FD0A4DB6-41C4-46A6-B5C1-CCB766A6E137}" srcOrd="1" destOrd="0" presId="urn:microsoft.com/office/officeart/2008/layout/NameandTitleOrganizationalChart"/>
    <dgm:cxn modelId="{800D8C91-E6BD-4729-ADA1-4D22697002A9}" type="presParOf" srcId="{A41179C1-4AF0-4315-8828-4BF3C50984D2}" destId="{10C0BA52-6395-4A6D-9DDC-03089CF287AE}" srcOrd="2" destOrd="0" presId="urn:microsoft.com/office/officeart/2008/layout/NameandTitleOrganizationalChart"/>
    <dgm:cxn modelId="{2B1D1E0C-8813-4481-9C19-AA32F293569E}" type="presParOf" srcId="{18E8C589-CAEC-4B25-A105-12551886BDD8}" destId="{CB148351-B6A6-4CC6-81F1-645F22F03549}" srcOrd="4" destOrd="0" presId="urn:microsoft.com/office/officeart/2008/layout/NameandTitleOrganizationalChart"/>
    <dgm:cxn modelId="{59BCA9BB-AE02-4E1E-864D-9D5E495A74D8}" type="presParOf" srcId="{18E8C589-CAEC-4B25-A105-12551886BDD8}" destId="{E2E65A14-479A-4E27-B1B4-536098AC5EA0}" srcOrd="5" destOrd="0" presId="urn:microsoft.com/office/officeart/2008/layout/NameandTitleOrganizationalChart"/>
    <dgm:cxn modelId="{1C5F4DF7-6A71-4366-AA0B-F4C63A158D17}" type="presParOf" srcId="{E2E65A14-479A-4E27-B1B4-536098AC5EA0}" destId="{67233135-4743-4D89-A99E-E81B4CAC4646}" srcOrd="0" destOrd="0" presId="urn:microsoft.com/office/officeart/2008/layout/NameandTitleOrganizationalChart"/>
    <dgm:cxn modelId="{B40A01BB-EFAF-4A81-A105-F34719BBD488}" type="presParOf" srcId="{67233135-4743-4D89-A99E-E81B4CAC4646}" destId="{C0C545CC-EC09-4BDC-BF68-BFF830152480}" srcOrd="0" destOrd="0" presId="urn:microsoft.com/office/officeart/2008/layout/NameandTitleOrganizationalChart"/>
    <dgm:cxn modelId="{5DFEB598-EEB7-4A5D-9B5B-3D45E8BDD7B0}" type="presParOf" srcId="{67233135-4743-4D89-A99E-E81B4CAC4646}" destId="{C126B9EE-5A77-4333-BA3A-B36F3F31407D}" srcOrd="1" destOrd="0" presId="urn:microsoft.com/office/officeart/2008/layout/NameandTitleOrganizationalChart"/>
    <dgm:cxn modelId="{B3E1384B-FE56-43D2-B13D-D8781E5E0F8A}" type="presParOf" srcId="{67233135-4743-4D89-A99E-E81B4CAC4646}" destId="{F4D4E0F2-9649-45DB-8DF2-4822D648B67A}" srcOrd="2" destOrd="0" presId="urn:microsoft.com/office/officeart/2008/layout/NameandTitleOrganizationalChart"/>
    <dgm:cxn modelId="{5C67D231-A6B3-45C7-825B-DBFCEFADF4CE}" type="presParOf" srcId="{E2E65A14-479A-4E27-B1B4-536098AC5EA0}" destId="{FE737DB5-8A7C-4F43-9540-1AD7539AF6C7}" srcOrd="1" destOrd="0" presId="urn:microsoft.com/office/officeart/2008/layout/NameandTitleOrganizationalChart"/>
    <dgm:cxn modelId="{AB7F6DA7-D8E3-4E1C-A685-2A9E94A53C33}" type="presParOf" srcId="{E2E65A14-479A-4E27-B1B4-536098AC5EA0}" destId="{7C42D2F3-EC75-4345-9FB7-0451505D9A88}" srcOrd="2" destOrd="0" presId="urn:microsoft.com/office/officeart/2008/layout/NameandTitleOrganizationalChart"/>
    <dgm:cxn modelId="{1F73952D-0737-4B7D-B654-86641850EAAB}" type="presParOf" srcId="{18E8C589-CAEC-4B25-A105-12551886BDD8}" destId="{A0039B55-3263-4D15-9638-B2C651FEFF63}" srcOrd="6" destOrd="0" presId="urn:microsoft.com/office/officeart/2008/layout/NameandTitleOrganizationalChart"/>
    <dgm:cxn modelId="{CC83694B-AEBB-4BB8-88B2-04260FD08367}" type="presParOf" srcId="{18E8C589-CAEC-4B25-A105-12551886BDD8}" destId="{E6A880D3-5002-4897-8AC8-89A88436F574}" srcOrd="7" destOrd="0" presId="urn:microsoft.com/office/officeart/2008/layout/NameandTitleOrganizationalChart"/>
    <dgm:cxn modelId="{1C63EBA4-D6D4-41FE-8DB2-58C42676E92F}" type="presParOf" srcId="{E6A880D3-5002-4897-8AC8-89A88436F574}" destId="{AB07D604-0C1F-4968-B157-32951DB6C99C}" srcOrd="0" destOrd="0" presId="urn:microsoft.com/office/officeart/2008/layout/NameandTitleOrganizationalChart"/>
    <dgm:cxn modelId="{C24B28A2-947A-49A7-BE8D-779FC14D49A6}" type="presParOf" srcId="{AB07D604-0C1F-4968-B157-32951DB6C99C}" destId="{70235285-776C-44EE-8523-59F6A051EC7F}" srcOrd="0" destOrd="0" presId="urn:microsoft.com/office/officeart/2008/layout/NameandTitleOrganizationalChart"/>
    <dgm:cxn modelId="{A76E2E4B-4C40-4CF5-8718-2DA9F9E7DBCD}" type="presParOf" srcId="{AB07D604-0C1F-4968-B157-32951DB6C99C}" destId="{53B3E78C-433B-416A-8288-6668E805CD9B}" srcOrd="1" destOrd="0" presId="urn:microsoft.com/office/officeart/2008/layout/NameandTitleOrganizationalChart"/>
    <dgm:cxn modelId="{C1C97748-D292-4F9B-B868-A6612A874BF3}" type="presParOf" srcId="{AB07D604-0C1F-4968-B157-32951DB6C99C}" destId="{70E997F5-97A2-4EE7-B25B-AE3B267ADCC1}" srcOrd="2" destOrd="0" presId="urn:microsoft.com/office/officeart/2008/layout/NameandTitleOrganizationalChart"/>
    <dgm:cxn modelId="{697EFA96-1743-46F2-8F11-8342A84AFCCD}" type="presParOf" srcId="{E6A880D3-5002-4897-8AC8-89A88436F574}" destId="{4D75A401-2630-4D19-AF71-4C9B6BA7E941}" srcOrd="1" destOrd="0" presId="urn:microsoft.com/office/officeart/2008/layout/NameandTitleOrganizationalChart"/>
    <dgm:cxn modelId="{4755B720-A460-4E1F-B021-3B567A015A49}" type="presParOf" srcId="{E6A880D3-5002-4897-8AC8-89A88436F574}" destId="{C703AB82-2175-40A1-AEF2-5E845FA6D47E}" srcOrd="2" destOrd="0" presId="urn:microsoft.com/office/officeart/2008/layout/NameandTitleOrganizationalChart"/>
    <dgm:cxn modelId="{E47DA0F5-3BB5-4BA7-9539-CB70A7B5BD96}" type="presParOf" srcId="{18E8C589-CAEC-4B25-A105-12551886BDD8}" destId="{43719283-BDCE-4CA8-BB74-710AFAFF7F2C}" srcOrd="8" destOrd="0" presId="urn:microsoft.com/office/officeart/2008/layout/NameandTitleOrganizationalChart"/>
    <dgm:cxn modelId="{CDD23F87-3557-4516-B137-8E8784E3CDC5}" type="presParOf" srcId="{18E8C589-CAEC-4B25-A105-12551886BDD8}" destId="{7F23C648-0700-4FB5-A39C-CF16B99C3A64}" srcOrd="9" destOrd="0" presId="urn:microsoft.com/office/officeart/2008/layout/NameandTitleOrganizationalChart"/>
    <dgm:cxn modelId="{9DA7D1EF-D9EB-4975-A3C9-59DC07843BFA}" type="presParOf" srcId="{7F23C648-0700-4FB5-A39C-CF16B99C3A64}" destId="{EEEED0DB-1028-4E8C-BE18-B238DCA97497}" srcOrd="0" destOrd="0" presId="urn:microsoft.com/office/officeart/2008/layout/NameandTitleOrganizationalChart"/>
    <dgm:cxn modelId="{6D4B1BAB-063C-403D-8450-53664E6EC7BD}" type="presParOf" srcId="{EEEED0DB-1028-4E8C-BE18-B238DCA97497}" destId="{31B6263E-AB7E-4025-B691-10D366AC7166}" srcOrd="0" destOrd="0" presId="urn:microsoft.com/office/officeart/2008/layout/NameandTitleOrganizationalChart"/>
    <dgm:cxn modelId="{4480EC8E-C0B4-4DDE-B76B-E8BE0964FB67}" type="presParOf" srcId="{EEEED0DB-1028-4E8C-BE18-B238DCA97497}" destId="{3C00F916-E871-4369-9F27-BF4FF519027B}" srcOrd="1" destOrd="0" presId="urn:microsoft.com/office/officeart/2008/layout/NameandTitleOrganizationalChart"/>
    <dgm:cxn modelId="{109D8AE1-F4D3-4F6C-A516-AD7848953F1E}" type="presParOf" srcId="{EEEED0DB-1028-4E8C-BE18-B238DCA97497}" destId="{31648603-9ED4-4ED9-9368-5D32771C0DD9}" srcOrd="2" destOrd="0" presId="urn:microsoft.com/office/officeart/2008/layout/NameandTitleOrganizationalChart"/>
    <dgm:cxn modelId="{06BDD714-223E-4DF5-B3C2-928E3EF4688B}" type="presParOf" srcId="{7F23C648-0700-4FB5-A39C-CF16B99C3A64}" destId="{144D3492-C81C-4676-80C0-14E39CD784A4}" srcOrd="1" destOrd="0" presId="urn:microsoft.com/office/officeart/2008/layout/NameandTitleOrganizationalChart"/>
    <dgm:cxn modelId="{C6F0F75C-8E83-4B7C-B54B-710694B56CD0}" type="presParOf" srcId="{144D3492-C81C-4676-80C0-14E39CD784A4}" destId="{A6CB3176-852F-470E-B7F1-AE862838BD50}" srcOrd="0" destOrd="0" presId="urn:microsoft.com/office/officeart/2008/layout/NameandTitleOrganizationalChart"/>
    <dgm:cxn modelId="{F113E320-180A-4E80-8DDF-C7F41FF1716C}" type="presParOf" srcId="{144D3492-C81C-4676-80C0-14E39CD784A4}" destId="{B088BD75-5A81-485C-B651-7EC8F3C16209}" srcOrd="1" destOrd="0" presId="urn:microsoft.com/office/officeart/2008/layout/NameandTitleOrganizationalChart"/>
    <dgm:cxn modelId="{D5B1A510-8D7E-4212-B9F4-40E11ED71DB6}" type="presParOf" srcId="{B088BD75-5A81-485C-B651-7EC8F3C16209}" destId="{CB421DAC-E4A8-483F-BE50-0402DD5B0894}" srcOrd="0" destOrd="0" presId="urn:microsoft.com/office/officeart/2008/layout/NameandTitleOrganizationalChart"/>
    <dgm:cxn modelId="{6A530064-163A-4B5A-A9DD-7F02780B375A}" type="presParOf" srcId="{CB421DAC-E4A8-483F-BE50-0402DD5B0894}" destId="{E0588A17-4105-4145-9FA6-BDA9EE74B831}" srcOrd="0" destOrd="0" presId="urn:microsoft.com/office/officeart/2008/layout/NameandTitleOrganizationalChart"/>
    <dgm:cxn modelId="{D852AB8B-B405-4FC5-9D35-6E4BE7E1678D}" type="presParOf" srcId="{CB421DAC-E4A8-483F-BE50-0402DD5B0894}" destId="{37938776-AAC9-4F05-A133-A1CE708DC747}" srcOrd="1" destOrd="0" presId="urn:microsoft.com/office/officeart/2008/layout/NameandTitleOrganizationalChart"/>
    <dgm:cxn modelId="{5A6F476E-A785-46AE-8607-9CD91FE65FD6}" type="presParOf" srcId="{CB421DAC-E4A8-483F-BE50-0402DD5B0894}" destId="{0FF485D3-309E-4B1D-914F-20284C9E5B1D}" srcOrd="2" destOrd="0" presId="urn:microsoft.com/office/officeart/2008/layout/NameandTitleOrganizationalChart"/>
    <dgm:cxn modelId="{DC06EB85-7425-429A-8ED5-0304FDA4943D}" type="presParOf" srcId="{B088BD75-5A81-485C-B651-7EC8F3C16209}" destId="{572A5E90-244B-4E7C-9AFA-B9AAD59398F5}" srcOrd="1" destOrd="0" presId="urn:microsoft.com/office/officeart/2008/layout/NameandTitleOrganizationalChart"/>
    <dgm:cxn modelId="{7D6B3393-23BB-412C-83B3-EBD8202E638C}" type="presParOf" srcId="{572A5E90-244B-4E7C-9AFA-B9AAD59398F5}" destId="{BDC84741-AB1D-40ED-9427-24397D2CF7AC}" srcOrd="0" destOrd="0" presId="urn:microsoft.com/office/officeart/2008/layout/NameandTitleOrganizationalChart"/>
    <dgm:cxn modelId="{4EF9FA43-18EF-4251-A2AB-5F452BBA4605}" type="presParOf" srcId="{572A5E90-244B-4E7C-9AFA-B9AAD59398F5}" destId="{4B2EDBF0-ADA1-42B4-94E7-181C4627328D}" srcOrd="1" destOrd="0" presId="urn:microsoft.com/office/officeart/2008/layout/NameandTitleOrganizationalChart"/>
    <dgm:cxn modelId="{3AAF7A5C-B7E1-4755-8AA1-4B21EEC1AAB9}" type="presParOf" srcId="{4B2EDBF0-ADA1-42B4-94E7-181C4627328D}" destId="{F49270CE-D035-48D5-96AA-8A6474D8EC13}" srcOrd="0" destOrd="0" presId="urn:microsoft.com/office/officeart/2008/layout/NameandTitleOrganizationalChart"/>
    <dgm:cxn modelId="{8767AEF5-B07F-4661-9311-D7F95B72B7CA}" type="presParOf" srcId="{F49270CE-D035-48D5-96AA-8A6474D8EC13}" destId="{D8D278E4-19B2-4B0E-BDEC-8491FB7FE1D9}" srcOrd="0" destOrd="0" presId="urn:microsoft.com/office/officeart/2008/layout/NameandTitleOrganizationalChart"/>
    <dgm:cxn modelId="{3E5D3DE5-5D14-48D8-A0B7-B67F50E226C0}" type="presParOf" srcId="{F49270CE-D035-48D5-96AA-8A6474D8EC13}" destId="{E2F5B435-FE23-4C20-9C8D-4810B7EDF2B0}" srcOrd="1" destOrd="0" presId="urn:microsoft.com/office/officeart/2008/layout/NameandTitleOrganizationalChart"/>
    <dgm:cxn modelId="{3B6001C4-9F6D-49C9-8ED3-4D055BF5E388}" type="presParOf" srcId="{F49270CE-D035-48D5-96AA-8A6474D8EC13}" destId="{310BC768-5D91-4E87-A090-277D2113059C}" srcOrd="2" destOrd="0" presId="urn:microsoft.com/office/officeart/2008/layout/NameandTitleOrganizationalChart"/>
    <dgm:cxn modelId="{D76BB045-20BE-4CCB-B029-126B6411EF02}" type="presParOf" srcId="{4B2EDBF0-ADA1-42B4-94E7-181C4627328D}" destId="{E9478979-63A4-488F-821E-690EF797F589}" srcOrd="1" destOrd="0" presId="urn:microsoft.com/office/officeart/2008/layout/NameandTitleOrganizationalChart"/>
    <dgm:cxn modelId="{139F7EBB-C113-407D-BBB1-1CA85510D30C}" type="presParOf" srcId="{4B2EDBF0-ADA1-42B4-94E7-181C4627328D}" destId="{5C5F2836-5E93-4B6D-AE78-115BCD9E52CD}" srcOrd="2" destOrd="0" presId="urn:microsoft.com/office/officeart/2008/layout/NameandTitleOrganizationalChart"/>
    <dgm:cxn modelId="{87C8A1CC-AB5D-4F7F-B752-98E04ABC6A6D}" type="presParOf" srcId="{B088BD75-5A81-485C-B651-7EC8F3C16209}" destId="{6B7F6C89-206D-4F02-8026-3E34010B22D8}" srcOrd="2" destOrd="0" presId="urn:microsoft.com/office/officeart/2008/layout/NameandTitleOrganizationalChart"/>
    <dgm:cxn modelId="{6F30FC1A-BF25-4267-9465-55B7506AF10F}" type="presParOf" srcId="{144D3492-C81C-4676-80C0-14E39CD784A4}" destId="{CF23B9C7-0A8A-49A3-A627-59BCB1C4DF04}" srcOrd="2" destOrd="0" presId="urn:microsoft.com/office/officeart/2008/layout/NameandTitleOrganizationalChart"/>
    <dgm:cxn modelId="{236D1DA1-E218-40DF-B4DF-55B21B23161B}" type="presParOf" srcId="{144D3492-C81C-4676-80C0-14E39CD784A4}" destId="{BFD25507-81A6-46AF-A519-9C937801FC66}" srcOrd="3" destOrd="0" presId="urn:microsoft.com/office/officeart/2008/layout/NameandTitleOrganizationalChart"/>
    <dgm:cxn modelId="{6B3F6906-698C-4F06-9A43-8940BD50F9AC}" type="presParOf" srcId="{BFD25507-81A6-46AF-A519-9C937801FC66}" destId="{D26E5F7A-AF9F-4200-936A-063686E9333D}" srcOrd="0" destOrd="0" presId="urn:microsoft.com/office/officeart/2008/layout/NameandTitleOrganizationalChart"/>
    <dgm:cxn modelId="{8137F029-BA88-449E-8793-39AEE0703899}" type="presParOf" srcId="{D26E5F7A-AF9F-4200-936A-063686E9333D}" destId="{9F13DED4-8DA6-4D23-BC38-C230B66657DF}" srcOrd="0" destOrd="0" presId="urn:microsoft.com/office/officeart/2008/layout/NameandTitleOrganizationalChart"/>
    <dgm:cxn modelId="{79F0EE88-9808-40C0-A4E2-CEC743CD10B0}" type="presParOf" srcId="{D26E5F7A-AF9F-4200-936A-063686E9333D}" destId="{3132580B-C34E-432D-9D54-7BAE3E09275C}" srcOrd="1" destOrd="0" presId="urn:microsoft.com/office/officeart/2008/layout/NameandTitleOrganizationalChart"/>
    <dgm:cxn modelId="{FA9BA7A5-BDFA-4E9E-B04A-E5856D814232}" type="presParOf" srcId="{D26E5F7A-AF9F-4200-936A-063686E9333D}" destId="{5B336874-97AC-49BA-B9EF-374A18892915}" srcOrd="2" destOrd="0" presId="urn:microsoft.com/office/officeart/2008/layout/NameandTitleOrganizationalChart"/>
    <dgm:cxn modelId="{6AE126D0-704E-45FC-8A36-31B6F363FAD5}" type="presParOf" srcId="{BFD25507-81A6-46AF-A519-9C937801FC66}" destId="{986D7D58-9E15-41B4-B353-199CCCBDB50A}" srcOrd="1" destOrd="0" presId="urn:microsoft.com/office/officeart/2008/layout/NameandTitleOrganizationalChart"/>
    <dgm:cxn modelId="{75196BD5-5F42-45A9-BCF8-4BFA043CF411}" type="presParOf" srcId="{BFD25507-81A6-46AF-A519-9C937801FC66}" destId="{8802278A-B718-4665-B0F3-66EF07F0B4DF}" srcOrd="2" destOrd="0" presId="urn:microsoft.com/office/officeart/2008/layout/NameandTitleOrganizationalChart"/>
    <dgm:cxn modelId="{A8452B27-2D72-491E-8774-EC93CDEE8E0F}" type="presParOf" srcId="{144D3492-C81C-4676-80C0-14E39CD784A4}" destId="{FBE8BD89-F3BF-4E5F-93BE-13C5C7B810B8}" srcOrd="4" destOrd="0" presId="urn:microsoft.com/office/officeart/2008/layout/NameandTitleOrganizationalChart"/>
    <dgm:cxn modelId="{E0ECEAAB-2697-49DF-B955-793CBA956385}" type="presParOf" srcId="{144D3492-C81C-4676-80C0-14E39CD784A4}" destId="{86C805F3-837F-499E-9C5B-9760596206A1}" srcOrd="5" destOrd="0" presId="urn:microsoft.com/office/officeart/2008/layout/NameandTitleOrganizationalChart"/>
    <dgm:cxn modelId="{0EE9A1E1-25A3-453F-9593-CEAFA89CF4F8}" type="presParOf" srcId="{86C805F3-837F-499E-9C5B-9760596206A1}" destId="{438E0CAD-B483-4FAD-A2A6-F8E6B89DD301}" srcOrd="0" destOrd="0" presId="urn:microsoft.com/office/officeart/2008/layout/NameandTitleOrganizationalChart"/>
    <dgm:cxn modelId="{F059B4E5-92C2-4E4D-AD90-598528029642}" type="presParOf" srcId="{438E0CAD-B483-4FAD-A2A6-F8E6B89DD301}" destId="{EBDBDE5F-FFE8-4C78-8735-01E4E902A1B1}" srcOrd="0" destOrd="0" presId="urn:microsoft.com/office/officeart/2008/layout/NameandTitleOrganizationalChart"/>
    <dgm:cxn modelId="{91C03D2B-9075-48D2-9031-77FD8BA2E978}" type="presParOf" srcId="{438E0CAD-B483-4FAD-A2A6-F8E6B89DD301}" destId="{85AA3075-59E8-40AC-934E-B20DF712B2C8}" srcOrd="1" destOrd="0" presId="urn:microsoft.com/office/officeart/2008/layout/NameandTitleOrganizationalChart"/>
    <dgm:cxn modelId="{32BB5373-DB11-4CCA-A94A-0DE5170C7C35}" type="presParOf" srcId="{438E0CAD-B483-4FAD-A2A6-F8E6B89DD301}" destId="{ECE45E10-B15A-40A9-A89C-37C73EA9D63B}" srcOrd="2" destOrd="0" presId="urn:microsoft.com/office/officeart/2008/layout/NameandTitleOrganizationalChart"/>
    <dgm:cxn modelId="{33D7F856-FEC4-4778-A6FD-4C835F4E0E30}" type="presParOf" srcId="{86C805F3-837F-499E-9C5B-9760596206A1}" destId="{E6843CB6-4551-4C0B-B2D0-0D5E020E59AA}" srcOrd="1" destOrd="0" presId="urn:microsoft.com/office/officeart/2008/layout/NameandTitleOrganizationalChart"/>
    <dgm:cxn modelId="{8EE5B896-B007-48CD-B3F3-FCDF94A396B9}" type="presParOf" srcId="{86C805F3-837F-499E-9C5B-9760596206A1}" destId="{BDDDE59E-0C3C-4C4D-A4B4-60958FDF590B}" srcOrd="2" destOrd="0" presId="urn:microsoft.com/office/officeart/2008/layout/NameandTitleOrganizationalChart"/>
    <dgm:cxn modelId="{EEF32487-CF6D-4A91-B4FF-E737516580FE}" type="presParOf" srcId="{144D3492-C81C-4676-80C0-14E39CD784A4}" destId="{B148EB75-76EA-428D-BB48-0AD0E31D6C67}" srcOrd="6" destOrd="0" presId="urn:microsoft.com/office/officeart/2008/layout/NameandTitleOrganizationalChart"/>
    <dgm:cxn modelId="{CCB7A58B-69AC-40CC-BC04-9782B6CEB19E}" type="presParOf" srcId="{144D3492-C81C-4676-80C0-14E39CD784A4}" destId="{53F4DA71-23C9-4161-8F28-380D995426F1}" srcOrd="7" destOrd="0" presId="urn:microsoft.com/office/officeart/2008/layout/NameandTitleOrganizationalChart"/>
    <dgm:cxn modelId="{AC24BD42-FD41-42BF-A50C-AD345515D31D}" type="presParOf" srcId="{53F4DA71-23C9-4161-8F28-380D995426F1}" destId="{4314E1F2-F1E3-40E8-A338-2C8A20E36FF4}" srcOrd="0" destOrd="0" presId="urn:microsoft.com/office/officeart/2008/layout/NameandTitleOrganizationalChart"/>
    <dgm:cxn modelId="{5E310600-C92B-4EA2-83C5-C44B1578308E}" type="presParOf" srcId="{4314E1F2-F1E3-40E8-A338-2C8A20E36FF4}" destId="{3BAECFAB-4E46-42BD-8ABB-5489B6F30E48}" srcOrd="0" destOrd="0" presId="urn:microsoft.com/office/officeart/2008/layout/NameandTitleOrganizationalChart"/>
    <dgm:cxn modelId="{31808F73-2201-4DFF-8F43-CB265CF41FCF}" type="presParOf" srcId="{4314E1F2-F1E3-40E8-A338-2C8A20E36FF4}" destId="{4E4FBFED-E47A-41D9-9BD4-9A616B4E47C4}" srcOrd="1" destOrd="0" presId="urn:microsoft.com/office/officeart/2008/layout/NameandTitleOrganizationalChart"/>
    <dgm:cxn modelId="{C5FA7901-F3FC-47EB-98F3-93E384EAB7CE}" type="presParOf" srcId="{4314E1F2-F1E3-40E8-A338-2C8A20E36FF4}" destId="{D99492B6-9ED4-4951-B9EB-1D42B45D49E1}" srcOrd="2" destOrd="0" presId="urn:microsoft.com/office/officeart/2008/layout/NameandTitleOrganizationalChart"/>
    <dgm:cxn modelId="{C945BE19-FEC4-477A-AB4F-F410BCED5ECF}" type="presParOf" srcId="{53F4DA71-23C9-4161-8F28-380D995426F1}" destId="{C89AB4EA-026B-448E-88D5-19CA19F89E7A}" srcOrd="1" destOrd="0" presId="urn:microsoft.com/office/officeart/2008/layout/NameandTitleOrganizationalChart"/>
    <dgm:cxn modelId="{6FF9E633-648E-452C-B9FC-7ADC76CA5E9A}" type="presParOf" srcId="{53F4DA71-23C9-4161-8F28-380D995426F1}" destId="{9E8D1703-8D89-4BD3-8411-57D6CD4B9DA7}" srcOrd="2" destOrd="0" presId="urn:microsoft.com/office/officeart/2008/layout/NameandTitleOrganizationalChart"/>
    <dgm:cxn modelId="{275FACCC-5783-47C0-97E6-9979896145EC}" type="presParOf" srcId="{144D3492-C81C-4676-80C0-14E39CD784A4}" destId="{89B56FC9-0B54-44C4-B33B-31E808DC3DE1}" srcOrd="8" destOrd="0" presId="urn:microsoft.com/office/officeart/2008/layout/NameandTitleOrganizationalChart"/>
    <dgm:cxn modelId="{0B3CD87D-B2C0-4FEE-B883-82797D122DBD}" type="presParOf" srcId="{144D3492-C81C-4676-80C0-14E39CD784A4}" destId="{0416574C-5D8F-41C3-B345-05BA18F377EA}" srcOrd="9" destOrd="0" presId="urn:microsoft.com/office/officeart/2008/layout/NameandTitleOrganizationalChart"/>
    <dgm:cxn modelId="{55B3829B-323C-4500-AC4F-78268E9DE41F}" type="presParOf" srcId="{0416574C-5D8F-41C3-B345-05BA18F377EA}" destId="{F75936F3-268A-4622-B2D5-F1BAB749DFF2}" srcOrd="0" destOrd="0" presId="urn:microsoft.com/office/officeart/2008/layout/NameandTitleOrganizationalChart"/>
    <dgm:cxn modelId="{97DD6CF3-33EB-44AF-AE0C-99E12E69B9F1}" type="presParOf" srcId="{F75936F3-268A-4622-B2D5-F1BAB749DFF2}" destId="{8C229D0A-906F-47A0-94EB-BCAE59C7A564}" srcOrd="0" destOrd="0" presId="urn:microsoft.com/office/officeart/2008/layout/NameandTitleOrganizationalChart"/>
    <dgm:cxn modelId="{5D9373FD-0A79-438F-8994-40CB6F519936}" type="presParOf" srcId="{F75936F3-268A-4622-B2D5-F1BAB749DFF2}" destId="{92C842A4-AEE1-4FCC-ACD9-CB50F4758764}" srcOrd="1" destOrd="0" presId="urn:microsoft.com/office/officeart/2008/layout/NameandTitleOrganizationalChart"/>
    <dgm:cxn modelId="{408BBC49-4DAF-4DCC-9A46-89ED70F7C50F}" type="presParOf" srcId="{F75936F3-268A-4622-B2D5-F1BAB749DFF2}" destId="{81917067-EECD-4175-85D8-69BC6A62CCDC}" srcOrd="2" destOrd="0" presId="urn:microsoft.com/office/officeart/2008/layout/NameandTitleOrganizationalChart"/>
    <dgm:cxn modelId="{1587ED25-663C-4C57-BECC-062B27E01F7E}" type="presParOf" srcId="{0416574C-5D8F-41C3-B345-05BA18F377EA}" destId="{CE5B9FD6-3B11-4F59-B2EE-D721FE718836}" srcOrd="1" destOrd="0" presId="urn:microsoft.com/office/officeart/2008/layout/NameandTitleOrganizationalChart"/>
    <dgm:cxn modelId="{57FF25B4-958C-4F59-8FB7-ACA9EDF894D9}" type="presParOf" srcId="{0416574C-5D8F-41C3-B345-05BA18F377EA}" destId="{8D10C8D8-8E91-48A3-9810-A92D33539805}" srcOrd="2" destOrd="0" presId="urn:microsoft.com/office/officeart/2008/layout/NameandTitleOrganizationalChart"/>
    <dgm:cxn modelId="{D91A5219-B0D3-4564-BB65-5612AD0C1756}" type="presParOf" srcId="{144D3492-C81C-4676-80C0-14E39CD784A4}" destId="{CDC75E0A-F2FC-4DD3-99F2-EF52ED38BCCD}" srcOrd="10" destOrd="0" presId="urn:microsoft.com/office/officeart/2008/layout/NameandTitleOrganizationalChart"/>
    <dgm:cxn modelId="{85360452-92B6-48B0-90B0-4954C561DBEB}" type="presParOf" srcId="{144D3492-C81C-4676-80C0-14E39CD784A4}" destId="{9F2B4498-37C9-4F5B-A464-AD385FC04B8F}" srcOrd="11" destOrd="0" presId="urn:microsoft.com/office/officeart/2008/layout/NameandTitleOrganizationalChart"/>
    <dgm:cxn modelId="{8B5EBA14-F356-4E9D-9C07-3410E29BE311}" type="presParOf" srcId="{9F2B4498-37C9-4F5B-A464-AD385FC04B8F}" destId="{856E6D19-EF02-42B9-B219-FEB9BE52FA9F}" srcOrd="0" destOrd="0" presId="urn:microsoft.com/office/officeart/2008/layout/NameandTitleOrganizationalChart"/>
    <dgm:cxn modelId="{7D4D3137-562C-4DB2-B10A-A41AC088A64C}" type="presParOf" srcId="{856E6D19-EF02-42B9-B219-FEB9BE52FA9F}" destId="{9D2ECF0F-C304-46F6-9F7D-D65D22D5496C}" srcOrd="0" destOrd="0" presId="urn:microsoft.com/office/officeart/2008/layout/NameandTitleOrganizationalChart"/>
    <dgm:cxn modelId="{EFEAF738-132E-42E2-9412-0273E88252CD}" type="presParOf" srcId="{856E6D19-EF02-42B9-B219-FEB9BE52FA9F}" destId="{5E3FCA00-089D-49C4-9961-C6573E70B942}" srcOrd="1" destOrd="0" presId="urn:microsoft.com/office/officeart/2008/layout/NameandTitleOrganizationalChart"/>
    <dgm:cxn modelId="{31710103-2D2E-41DA-A90A-3FCFA7022852}" type="presParOf" srcId="{856E6D19-EF02-42B9-B219-FEB9BE52FA9F}" destId="{EB80860A-3FCB-42C8-84E9-DC87A1DDD8EB}" srcOrd="2" destOrd="0" presId="urn:microsoft.com/office/officeart/2008/layout/NameandTitleOrganizationalChart"/>
    <dgm:cxn modelId="{6416F67E-2D5A-4191-B2C7-6A6A0E13307E}" type="presParOf" srcId="{9F2B4498-37C9-4F5B-A464-AD385FC04B8F}" destId="{A681EF0F-1126-4BB1-A2DF-50BD117F3260}" srcOrd="1" destOrd="0" presId="urn:microsoft.com/office/officeart/2008/layout/NameandTitleOrganizationalChart"/>
    <dgm:cxn modelId="{E18BCBE2-7C9E-4636-BEB9-215AA19F10C2}" type="presParOf" srcId="{9F2B4498-37C9-4F5B-A464-AD385FC04B8F}" destId="{B36AB5DB-2921-490F-919B-E69309291819}" srcOrd="2" destOrd="0" presId="urn:microsoft.com/office/officeart/2008/layout/NameandTitleOrganizationalChart"/>
    <dgm:cxn modelId="{6A2DAF92-244D-47FC-9209-FEFC90F6DA78}" type="presParOf" srcId="{7F23C648-0700-4FB5-A39C-CF16B99C3A64}" destId="{C21D0238-9E09-4FCC-A0FD-2871D80ECFB9}" srcOrd="2" destOrd="0" presId="urn:microsoft.com/office/officeart/2008/layout/NameandTitleOrganizationalChart"/>
    <dgm:cxn modelId="{4CACB99B-BF4F-4114-8589-ACEFA57373DC}" type="presParOf" srcId="{18E8C589-CAEC-4B25-A105-12551886BDD8}" destId="{3D789752-799F-417B-9CFA-EA15CDD6DFDD}" srcOrd="10" destOrd="0" presId="urn:microsoft.com/office/officeart/2008/layout/NameandTitleOrganizationalChart"/>
    <dgm:cxn modelId="{257426EA-6294-4184-B461-6EDA95D86008}" type="presParOf" srcId="{18E8C589-CAEC-4B25-A105-12551886BDD8}" destId="{99E35A96-9133-4B7F-8586-4F27F7B19573}" srcOrd="11" destOrd="0" presId="urn:microsoft.com/office/officeart/2008/layout/NameandTitleOrganizationalChart"/>
    <dgm:cxn modelId="{BFDD0E63-7614-404B-A8AC-5EEC860A8B5D}" type="presParOf" srcId="{99E35A96-9133-4B7F-8586-4F27F7B19573}" destId="{128DF099-1D31-41F5-A66B-46CA6B6FD880}" srcOrd="0" destOrd="0" presId="urn:microsoft.com/office/officeart/2008/layout/NameandTitleOrganizationalChart"/>
    <dgm:cxn modelId="{A108ADAE-4E43-4171-A94B-DBB361F7CB71}" type="presParOf" srcId="{128DF099-1D31-41F5-A66B-46CA6B6FD880}" destId="{23247718-0AB9-47D0-9381-C4B229D1527B}" srcOrd="0" destOrd="0" presId="urn:microsoft.com/office/officeart/2008/layout/NameandTitleOrganizationalChart"/>
    <dgm:cxn modelId="{53BB75A5-7AB0-4869-B513-82B674FC33CE}" type="presParOf" srcId="{128DF099-1D31-41F5-A66B-46CA6B6FD880}" destId="{E9873EAD-2AE6-49C0-BE33-500EF77F3565}" srcOrd="1" destOrd="0" presId="urn:microsoft.com/office/officeart/2008/layout/NameandTitleOrganizationalChart"/>
    <dgm:cxn modelId="{5B495D65-0361-47B2-8BAB-DF6CF318D348}" type="presParOf" srcId="{128DF099-1D31-41F5-A66B-46CA6B6FD880}" destId="{B2392981-1C5C-4862-B59C-6B242AD79BF7}" srcOrd="2" destOrd="0" presId="urn:microsoft.com/office/officeart/2008/layout/NameandTitleOrganizationalChart"/>
    <dgm:cxn modelId="{E8676791-D039-45A9-9296-08CCACF2A2ED}" type="presParOf" srcId="{99E35A96-9133-4B7F-8586-4F27F7B19573}" destId="{22300B6E-F1B3-4E98-9DDA-BE5FB5BAF48A}" srcOrd="1" destOrd="0" presId="urn:microsoft.com/office/officeart/2008/layout/NameandTitleOrganizationalChart"/>
    <dgm:cxn modelId="{81188BFD-384D-4D48-94ED-C4C3EDFCFFE7}" type="presParOf" srcId="{99E35A96-9133-4B7F-8586-4F27F7B19573}" destId="{D2D0E0B2-1305-4FD5-9DF2-D6DB6021A2C4}" srcOrd="2" destOrd="0" presId="urn:microsoft.com/office/officeart/2008/layout/NameandTitleOrganizationalChart"/>
    <dgm:cxn modelId="{7AC92130-C948-462D-A9F2-7B2FBD8CFB25}" type="presParOf" srcId="{18E8C589-CAEC-4B25-A105-12551886BDD8}" destId="{F1FDA008-501A-4694-A82F-C7117C75832F}" srcOrd="12" destOrd="0" presId="urn:microsoft.com/office/officeart/2008/layout/NameandTitleOrganizationalChart"/>
    <dgm:cxn modelId="{57478501-7EE8-43BF-85D0-9AEF12BFB872}" type="presParOf" srcId="{18E8C589-CAEC-4B25-A105-12551886BDD8}" destId="{71A874A9-5E10-4D99-BFA8-93DEC7665111}" srcOrd="13" destOrd="0" presId="urn:microsoft.com/office/officeart/2008/layout/NameandTitleOrganizationalChart"/>
    <dgm:cxn modelId="{A83DF8B1-F420-4551-8ADD-CEEE33D1A8B1}" type="presParOf" srcId="{71A874A9-5E10-4D99-BFA8-93DEC7665111}" destId="{D8A62CF0-E78E-42BB-A429-7A5FA17C5F95}" srcOrd="0" destOrd="0" presId="urn:microsoft.com/office/officeart/2008/layout/NameandTitleOrganizationalChart"/>
    <dgm:cxn modelId="{EDCB01CC-DF60-4C24-B1A3-60D77B6EF1BD}" type="presParOf" srcId="{D8A62CF0-E78E-42BB-A429-7A5FA17C5F95}" destId="{E383D581-3144-49F1-8439-D8F739A065C8}" srcOrd="0" destOrd="0" presId="urn:microsoft.com/office/officeart/2008/layout/NameandTitleOrganizationalChart"/>
    <dgm:cxn modelId="{B5DDA600-45A7-4F84-895E-06F30C6CEB3A}" type="presParOf" srcId="{D8A62CF0-E78E-42BB-A429-7A5FA17C5F95}" destId="{F876CC8F-A881-4FEF-8ABC-6BEDD74B4647}" srcOrd="1" destOrd="0" presId="urn:microsoft.com/office/officeart/2008/layout/NameandTitleOrganizationalChart"/>
    <dgm:cxn modelId="{A46AB7B1-6E73-4117-BFDC-C7769D52DEDB}" type="presParOf" srcId="{D8A62CF0-E78E-42BB-A429-7A5FA17C5F95}" destId="{98E485F9-725C-4108-AFA9-EEDB65F18B01}" srcOrd="2" destOrd="0" presId="urn:microsoft.com/office/officeart/2008/layout/NameandTitleOrganizationalChart"/>
    <dgm:cxn modelId="{AD79FE09-4846-4E95-B098-6ED7ACC2F781}" type="presParOf" srcId="{71A874A9-5E10-4D99-BFA8-93DEC7665111}" destId="{AC0C21D0-DF38-4515-97A9-9790D22E8C51}" srcOrd="1" destOrd="0" presId="urn:microsoft.com/office/officeart/2008/layout/NameandTitleOrganizationalChart"/>
    <dgm:cxn modelId="{0E2D1DAE-35F0-4037-8666-4A5B641F8815}" type="presParOf" srcId="{71A874A9-5E10-4D99-BFA8-93DEC7665111}" destId="{FE2816FC-BC44-4DAC-ABDC-78B2205D3D70}" srcOrd="2" destOrd="0" presId="urn:microsoft.com/office/officeart/2008/layout/NameandTitleOrganizationalChart"/>
    <dgm:cxn modelId="{58F9F1FE-E3C8-4B6E-A2FB-7600C284EEBF}" type="presParOf" srcId="{0D51384F-3E6F-4507-8E12-DF85A2FCEBE6}" destId="{A88C4DDF-FD8F-4FEF-AB39-F56E8E350C7D}" srcOrd="2" destOrd="0" presId="urn:microsoft.com/office/officeart/2008/layout/NameandTitleOrganizationalChart"/>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4611C7-8250-FD4E-BC07-5864D1D20D04}" type="doc">
      <dgm:prSet loTypeId="urn:microsoft.com/office/officeart/2005/8/layout/balance1" loCatId="" qsTypeId="urn:microsoft.com/office/officeart/2005/8/quickstyle/simple1" qsCatId="simple" csTypeId="urn:microsoft.com/office/officeart/2005/8/colors/accent1_2" csCatId="accent1" phldr="1"/>
      <dgm:spPr/>
      <dgm:t>
        <a:bodyPr/>
        <a:lstStyle/>
        <a:p>
          <a:endParaRPr lang="en-US"/>
        </a:p>
      </dgm:t>
    </dgm:pt>
    <dgm:pt modelId="{4A9A13A5-90C5-5144-AEE9-FEEF18BF8D7A}">
      <dgm:prSet phldrT="[Text]" custT="1"/>
      <dgm:spPr>
        <a:noFill/>
        <a:ln>
          <a:noFill/>
        </a:ln>
      </dgm:spPr>
      <dgm:t>
        <a:bodyPr/>
        <a:lstStyle/>
        <a:p>
          <a:r>
            <a:rPr lang="he-IL" sz="2800" b="0" i="0" dirty="0">
              <a:solidFill>
                <a:srgbClr val="6F91A0"/>
              </a:solidFill>
              <a:latin typeface="Alef" pitchFamily="2" charset="-79"/>
              <a:cs typeface="Alef" pitchFamily="2" charset="-79"/>
            </a:rPr>
            <a:t>שימוש</a:t>
          </a:r>
          <a:endParaRPr lang="en-US" sz="2800" b="0" i="0" dirty="0">
            <a:solidFill>
              <a:srgbClr val="6F91A0"/>
            </a:solidFill>
            <a:latin typeface="Alef" pitchFamily="2" charset="-79"/>
            <a:cs typeface="Alef" pitchFamily="2" charset="-79"/>
          </a:endParaRPr>
        </a:p>
      </dgm:t>
    </dgm:pt>
    <dgm:pt modelId="{289E34E0-A87C-4F4C-9095-6303CAC9B638}" type="parTrans" cxnId="{2A69B968-BBC3-5344-B900-FD5716914C5E}">
      <dgm:prSet/>
      <dgm:spPr/>
      <dgm:t>
        <a:bodyPr/>
        <a:lstStyle/>
        <a:p>
          <a:endParaRPr lang="en-US" b="0" i="0">
            <a:solidFill>
              <a:schemeClr val="bg1"/>
            </a:solidFill>
            <a:latin typeface="Alef" pitchFamily="2" charset="-79"/>
            <a:cs typeface="Alef" pitchFamily="2" charset="-79"/>
          </a:endParaRPr>
        </a:p>
      </dgm:t>
    </dgm:pt>
    <dgm:pt modelId="{4AC067C3-04C3-6545-8F45-00AE13E7114E}" type="sibTrans" cxnId="{2A69B968-BBC3-5344-B900-FD5716914C5E}">
      <dgm:prSet/>
      <dgm:spPr/>
      <dgm:t>
        <a:bodyPr/>
        <a:lstStyle/>
        <a:p>
          <a:endParaRPr lang="en-US" b="0" i="0">
            <a:solidFill>
              <a:schemeClr val="bg1"/>
            </a:solidFill>
            <a:latin typeface="Alef" pitchFamily="2" charset="-79"/>
            <a:cs typeface="Alef" pitchFamily="2" charset="-79"/>
          </a:endParaRPr>
        </a:p>
      </dgm:t>
    </dgm:pt>
    <dgm:pt modelId="{DEC56838-F4AA-3244-8EE6-AFFD72205266}">
      <dgm:prSet phldrT="[Text]"/>
      <dgm:spPr>
        <a:solidFill>
          <a:srgbClr val="001F60"/>
        </a:solidFill>
      </dgm:spPr>
      <dgm:t>
        <a:bodyPr/>
        <a:lstStyle/>
        <a:p>
          <a:r>
            <a:rPr lang="he-IL" b="0" i="0" dirty="0">
              <a:solidFill>
                <a:schemeClr val="bg1"/>
              </a:solidFill>
              <a:latin typeface="Alef" pitchFamily="2" charset="-79"/>
              <a:cs typeface="Alef" pitchFamily="2" charset="-79"/>
            </a:rPr>
            <a:t>חינוך</a:t>
          </a:r>
          <a:endParaRPr lang="en-US" b="0" i="0" dirty="0">
            <a:solidFill>
              <a:schemeClr val="bg1"/>
            </a:solidFill>
            <a:latin typeface="Alef" pitchFamily="2" charset="-79"/>
            <a:cs typeface="Alef" pitchFamily="2" charset="-79"/>
          </a:endParaRPr>
        </a:p>
      </dgm:t>
    </dgm:pt>
    <dgm:pt modelId="{02FE633A-BFC6-8F4B-A8E6-53119272763B}" type="parTrans" cxnId="{D506C845-E8B6-C049-9EA4-0BE2A371A26B}">
      <dgm:prSet/>
      <dgm:spPr/>
      <dgm:t>
        <a:bodyPr/>
        <a:lstStyle/>
        <a:p>
          <a:endParaRPr lang="en-US" b="0" i="0">
            <a:solidFill>
              <a:schemeClr val="bg1"/>
            </a:solidFill>
            <a:latin typeface="Alef" pitchFamily="2" charset="-79"/>
            <a:cs typeface="Alef" pitchFamily="2" charset="-79"/>
          </a:endParaRPr>
        </a:p>
      </dgm:t>
    </dgm:pt>
    <dgm:pt modelId="{162F4680-62E1-9F40-8264-0AE0EEA60176}" type="sibTrans" cxnId="{D506C845-E8B6-C049-9EA4-0BE2A371A26B}">
      <dgm:prSet/>
      <dgm:spPr/>
      <dgm:t>
        <a:bodyPr/>
        <a:lstStyle/>
        <a:p>
          <a:endParaRPr lang="en-US" b="0" i="0">
            <a:solidFill>
              <a:schemeClr val="bg1"/>
            </a:solidFill>
            <a:latin typeface="Alef" pitchFamily="2" charset="-79"/>
            <a:cs typeface="Alef" pitchFamily="2" charset="-79"/>
          </a:endParaRPr>
        </a:p>
      </dgm:t>
    </dgm:pt>
    <dgm:pt modelId="{01FB7D48-AFC7-1B41-BB99-B4BA507746D2}">
      <dgm:prSet phldrT="[Text]"/>
      <dgm:spPr>
        <a:solidFill>
          <a:srgbClr val="001F60"/>
        </a:solidFill>
      </dgm:spPr>
      <dgm:t>
        <a:bodyPr/>
        <a:lstStyle/>
        <a:p>
          <a:r>
            <a:rPr lang="he-IL" b="0" i="0" dirty="0">
              <a:solidFill>
                <a:schemeClr val="bg1"/>
              </a:solidFill>
              <a:latin typeface="Alef" pitchFamily="2" charset="-79"/>
              <a:cs typeface="Alef" pitchFamily="2" charset="-79"/>
            </a:rPr>
            <a:t>מוניציפאלי</a:t>
          </a:r>
          <a:endParaRPr lang="en-US" b="0" i="0" dirty="0">
            <a:solidFill>
              <a:schemeClr val="bg1"/>
            </a:solidFill>
            <a:latin typeface="Alef" pitchFamily="2" charset="-79"/>
            <a:cs typeface="Alef" pitchFamily="2" charset="-79"/>
          </a:endParaRPr>
        </a:p>
      </dgm:t>
    </dgm:pt>
    <dgm:pt modelId="{5D02BD78-AFFD-FD41-B016-27797E4732EA}" type="parTrans" cxnId="{C9EB47D7-B794-7C4C-8DBD-48137BEA0009}">
      <dgm:prSet/>
      <dgm:spPr/>
      <dgm:t>
        <a:bodyPr/>
        <a:lstStyle/>
        <a:p>
          <a:endParaRPr lang="en-US" b="0" i="0">
            <a:solidFill>
              <a:schemeClr val="bg1"/>
            </a:solidFill>
            <a:latin typeface="Alef" pitchFamily="2" charset="-79"/>
            <a:cs typeface="Alef" pitchFamily="2" charset="-79"/>
          </a:endParaRPr>
        </a:p>
      </dgm:t>
    </dgm:pt>
    <dgm:pt modelId="{E11D5644-E830-1A4E-A1F6-87A71538C707}" type="sibTrans" cxnId="{C9EB47D7-B794-7C4C-8DBD-48137BEA0009}">
      <dgm:prSet/>
      <dgm:spPr/>
      <dgm:t>
        <a:bodyPr/>
        <a:lstStyle/>
        <a:p>
          <a:endParaRPr lang="en-US" b="0" i="0">
            <a:solidFill>
              <a:schemeClr val="bg1"/>
            </a:solidFill>
            <a:latin typeface="Alef" pitchFamily="2" charset="-79"/>
            <a:cs typeface="Alef" pitchFamily="2" charset="-79"/>
          </a:endParaRPr>
        </a:p>
      </dgm:t>
    </dgm:pt>
    <dgm:pt modelId="{223B4EB2-3F3D-4E49-93CD-CAE4D172E04C}">
      <dgm:prSet phldrT="[Text]" custT="1"/>
      <dgm:spPr>
        <a:noFill/>
        <a:ln>
          <a:noFill/>
        </a:ln>
      </dgm:spPr>
      <dgm:t>
        <a:bodyPr/>
        <a:lstStyle/>
        <a:p>
          <a:r>
            <a:rPr lang="he-IL" sz="2800" b="0" i="0" dirty="0">
              <a:solidFill>
                <a:srgbClr val="6F91A0"/>
              </a:solidFill>
              <a:latin typeface="Alef" pitchFamily="2" charset="-79"/>
              <a:cs typeface="Alef" pitchFamily="2" charset="-79"/>
            </a:rPr>
            <a:t>מקורות</a:t>
          </a:r>
          <a:endParaRPr lang="en-US" sz="2800" b="0" i="0" dirty="0">
            <a:solidFill>
              <a:srgbClr val="6F91A0"/>
            </a:solidFill>
            <a:latin typeface="Alef" pitchFamily="2" charset="-79"/>
            <a:cs typeface="Alef" pitchFamily="2" charset="-79"/>
          </a:endParaRPr>
        </a:p>
      </dgm:t>
    </dgm:pt>
    <dgm:pt modelId="{3CA1D55C-1FB2-FA43-80AC-9EE5AA66CD7E}" type="parTrans" cxnId="{CAD5040B-D8BB-8D4E-A0B1-E8A089712EF1}">
      <dgm:prSet/>
      <dgm:spPr/>
      <dgm:t>
        <a:bodyPr/>
        <a:lstStyle/>
        <a:p>
          <a:endParaRPr lang="en-US" b="0" i="0">
            <a:solidFill>
              <a:schemeClr val="bg1"/>
            </a:solidFill>
            <a:latin typeface="Alef" pitchFamily="2" charset="-79"/>
            <a:cs typeface="Alef" pitchFamily="2" charset="-79"/>
          </a:endParaRPr>
        </a:p>
      </dgm:t>
    </dgm:pt>
    <dgm:pt modelId="{247BE600-EC7E-A44A-8D2B-390E6D107EC2}" type="sibTrans" cxnId="{CAD5040B-D8BB-8D4E-A0B1-E8A089712EF1}">
      <dgm:prSet/>
      <dgm:spPr/>
      <dgm:t>
        <a:bodyPr/>
        <a:lstStyle/>
        <a:p>
          <a:endParaRPr lang="en-US" b="0" i="0">
            <a:solidFill>
              <a:schemeClr val="bg1"/>
            </a:solidFill>
            <a:latin typeface="Alef" pitchFamily="2" charset="-79"/>
            <a:cs typeface="Alef" pitchFamily="2" charset="-79"/>
          </a:endParaRPr>
        </a:p>
      </dgm:t>
    </dgm:pt>
    <dgm:pt modelId="{2D1D15E6-C061-004B-A335-C00EF0EE16C4}">
      <dgm:prSet phldrT="[Text]"/>
      <dgm:spPr/>
      <dgm:t>
        <a:bodyPr/>
        <a:lstStyle/>
        <a:p>
          <a:r>
            <a:rPr lang="he-IL" b="0" i="0" dirty="0">
              <a:solidFill>
                <a:schemeClr val="bg1"/>
              </a:solidFill>
              <a:latin typeface="Alef" pitchFamily="2" charset="-79"/>
              <a:cs typeface="Alef" pitchFamily="2" charset="-79"/>
            </a:rPr>
            <a:t>גורמי חוץ/עצמיות</a:t>
          </a:r>
          <a:endParaRPr lang="en-US" b="0" i="0" dirty="0">
            <a:solidFill>
              <a:schemeClr val="bg1"/>
            </a:solidFill>
            <a:latin typeface="Alef" pitchFamily="2" charset="-79"/>
            <a:cs typeface="Alef" pitchFamily="2" charset="-79"/>
          </a:endParaRPr>
        </a:p>
      </dgm:t>
    </dgm:pt>
    <dgm:pt modelId="{9E3A35FA-F236-1647-A66F-40C8F30F4225}" type="parTrans" cxnId="{BF685473-407A-2742-AF1F-4517CC98229D}">
      <dgm:prSet/>
      <dgm:spPr/>
      <dgm:t>
        <a:bodyPr/>
        <a:lstStyle/>
        <a:p>
          <a:endParaRPr lang="en-US" b="0" i="0">
            <a:solidFill>
              <a:schemeClr val="bg1"/>
            </a:solidFill>
            <a:latin typeface="Alef" pitchFamily="2" charset="-79"/>
            <a:cs typeface="Alef" pitchFamily="2" charset="-79"/>
          </a:endParaRPr>
        </a:p>
      </dgm:t>
    </dgm:pt>
    <dgm:pt modelId="{6142EAC9-B25C-724C-933F-02CBACF3D1B7}" type="sibTrans" cxnId="{BF685473-407A-2742-AF1F-4517CC98229D}">
      <dgm:prSet/>
      <dgm:spPr/>
      <dgm:t>
        <a:bodyPr/>
        <a:lstStyle/>
        <a:p>
          <a:endParaRPr lang="en-US" b="0" i="0">
            <a:solidFill>
              <a:schemeClr val="bg1"/>
            </a:solidFill>
            <a:latin typeface="Alef" pitchFamily="2" charset="-79"/>
            <a:cs typeface="Alef" pitchFamily="2" charset="-79"/>
          </a:endParaRPr>
        </a:p>
      </dgm:t>
    </dgm:pt>
    <dgm:pt modelId="{E2283D8C-B543-094E-B2AA-97F42D1B4AA4}">
      <dgm:prSet phldrT="[Text]"/>
      <dgm:spPr/>
      <dgm:t>
        <a:bodyPr/>
        <a:lstStyle/>
        <a:p>
          <a:r>
            <a:rPr lang="he-IL" b="0" i="0" dirty="0">
              <a:solidFill>
                <a:schemeClr val="bg1"/>
              </a:solidFill>
              <a:latin typeface="Alef" pitchFamily="2" charset="-79"/>
              <a:cs typeface="Alef" pitchFamily="2" charset="-79"/>
            </a:rPr>
            <a:t>כספי מועצה</a:t>
          </a:r>
          <a:endParaRPr lang="en-US" b="0" i="0" dirty="0">
            <a:solidFill>
              <a:schemeClr val="bg1"/>
            </a:solidFill>
            <a:latin typeface="Alef" pitchFamily="2" charset="-79"/>
            <a:cs typeface="Alef" pitchFamily="2" charset="-79"/>
          </a:endParaRPr>
        </a:p>
      </dgm:t>
    </dgm:pt>
    <dgm:pt modelId="{86098392-2516-B44A-AFBC-C008342A3D6C}" type="parTrans" cxnId="{40275625-F116-A24E-857F-BF98ABE14740}">
      <dgm:prSet/>
      <dgm:spPr/>
      <dgm:t>
        <a:bodyPr/>
        <a:lstStyle/>
        <a:p>
          <a:endParaRPr lang="en-US" b="0" i="0">
            <a:solidFill>
              <a:schemeClr val="bg1"/>
            </a:solidFill>
            <a:latin typeface="Alef" pitchFamily="2" charset="-79"/>
            <a:cs typeface="Alef" pitchFamily="2" charset="-79"/>
          </a:endParaRPr>
        </a:p>
      </dgm:t>
    </dgm:pt>
    <dgm:pt modelId="{F0FEAB2E-CE06-8048-A83C-CE36EF09669B}" type="sibTrans" cxnId="{40275625-F116-A24E-857F-BF98ABE14740}">
      <dgm:prSet/>
      <dgm:spPr/>
      <dgm:t>
        <a:bodyPr/>
        <a:lstStyle/>
        <a:p>
          <a:endParaRPr lang="en-US" b="0" i="0">
            <a:solidFill>
              <a:schemeClr val="bg1"/>
            </a:solidFill>
            <a:latin typeface="Alef" pitchFamily="2" charset="-79"/>
            <a:cs typeface="Alef" pitchFamily="2" charset="-79"/>
          </a:endParaRPr>
        </a:p>
      </dgm:t>
    </dgm:pt>
    <dgm:pt modelId="{8767FE66-E953-0043-85D0-DECE78A7D861}">
      <dgm:prSet phldrT="[Text]"/>
      <dgm:spPr/>
      <dgm:t>
        <a:bodyPr/>
        <a:lstStyle/>
        <a:p>
          <a:r>
            <a:rPr lang="he-IL" b="0" i="0" dirty="0">
              <a:solidFill>
                <a:schemeClr val="bg1"/>
              </a:solidFill>
              <a:latin typeface="Alef" pitchFamily="2" charset="-79"/>
              <a:cs typeface="Alef" pitchFamily="2" charset="-79"/>
            </a:rPr>
            <a:t>מס מוניציפאלי</a:t>
          </a:r>
          <a:endParaRPr lang="en-US" b="0" i="0" dirty="0">
            <a:solidFill>
              <a:schemeClr val="bg1"/>
            </a:solidFill>
            <a:latin typeface="Alef" pitchFamily="2" charset="-79"/>
            <a:cs typeface="Alef" pitchFamily="2" charset="-79"/>
          </a:endParaRPr>
        </a:p>
      </dgm:t>
    </dgm:pt>
    <dgm:pt modelId="{E25AC21F-0504-B946-85CE-2DF220829F42}" type="parTrans" cxnId="{4CDD48B9-47A1-A348-935A-B8F094BEC7D5}">
      <dgm:prSet/>
      <dgm:spPr/>
      <dgm:t>
        <a:bodyPr/>
        <a:lstStyle/>
        <a:p>
          <a:endParaRPr lang="en-US" b="0" i="0">
            <a:solidFill>
              <a:schemeClr val="bg1"/>
            </a:solidFill>
            <a:latin typeface="Alef" pitchFamily="2" charset="-79"/>
            <a:cs typeface="Alef" pitchFamily="2" charset="-79"/>
          </a:endParaRPr>
        </a:p>
      </dgm:t>
    </dgm:pt>
    <dgm:pt modelId="{A1818808-B25F-524D-B500-C9128FE618EF}" type="sibTrans" cxnId="{4CDD48B9-47A1-A348-935A-B8F094BEC7D5}">
      <dgm:prSet/>
      <dgm:spPr/>
      <dgm:t>
        <a:bodyPr/>
        <a:lstStyle/>
        <a:p>
          <a:endParaRPr lang="en-US" b="0" i="0">
            <a:solidFill>
              <a:schemeClr val="bg1"/>
            </a:solidFill>
            <a:latin typeface="Alef" pitchFamily="2" charset="-79"/>
            <a:cs typeface="Alef" pitchFamily="2" charset="-79"/>
          </a:endParaRPr>
        </a:p>
      </dgm:t>
    </dgm:pt>
    <dgm:pt modelId="{48993086-EEFD-674E-BD0C-D36DE51F6D34}">
      <dgm:prSet/>
      <dgm:spPr/>
      <dgm:t>
        <a:bodyPr/>
        <a:lstStyle/>
        <a:p>
          <a:endParaRPr lang="en-US"/>
        </a:p>
      </dgm:t>
    </dgm:pt>
    <dgm:pt modelId="{7F99CD2F-0A08-3C41-9C60-68E1B19D9C3E}" type="parTrans" cxnId="{D0438FB4-49A9-414A-B79C-4A92FEA37C0B}">
      <dgm:prSet/>
      <dgm:spPr/>
      <dgm:t>
        <a:bodyPr/>
        <a:lstStyle/>
        <a:p>
          <a:endParaRPr lang="en-US" b="0" i="0">
            <a:solidFill>
              <a:schemeClr val="bg1"/>
            </a:solidFill>
            <a:latin typeface="Alef" pitchFamily="2" charset="-79"/>
            <a:cs typeface="Alef" pitchFamily="2" charset="-79"/>
          </a:endParaRPr>
        </a:p>
      </dgm:t>
    </dgm:pt>
    <dgm:pt modelId="{BCB02D01-1312-684D-86CC-7917C07749D1}" type="sibTrans" cxnId="{D0438FB4-49A9-414A-B79C-4A92FEA37C0B}">
      <dgm:prSet/>
      <dgm:spPr/>
      <dgm:t>
        <a:bodyPr/>
        <a:lstStyle/>
        <a:p>
          <a:endParaRPr lang="en-US" b="0" i="0">
            <a:solidFill>
              <a:schemeClr val="bg1"/>
            </a:solidFill>
            <a:latin typeface="Alef" pitchFamily="2" charset="-79"/>
            <a:cs typeface="Alef" pitchFamily="2" charset="-79"/>
          </a:endParaRPr>
        </a:p>
      </dgm:t>
    </dgm:pt>
    <dgm:pt modelId="{41730EBC-5957-AA49-8D46-6ABA72A15151}">
      <dgm:prSet/>
      <dgm:spPr/>
      <dgm:t>
        <a:bodyPr/>
        <a:lstStyle/>
        <a:p>
          <a:endParaRPr lang="en-US"/>
        </a:p>
      </dgm:t>
    </dgm:pt>
    <dgm:pt modelId="{66D51630-F30E-2343-8512-73716CEA16D1}" type="parTrans" cxnId="{8BB9CADF-1CA7-3649-A3A7-C903C475A036}">
      <dgm:prSet/>
      <dgm:spPr/>
      <dgm:t>
        <a:bodyPr/>
        <a:lstStyle/>
        <a:p>
          <a:endParaRPr lang="en-US" b="0" i="0">
            <a:solidFill>
              <a:schemeClr val="bg1"/>
            </a:solidFill>
            <a:latin typeface="Alef" pitchFamily="2" charset="-79"/>
            <a:cs typeface="Alef" pitchFamily="2" charset="-79"/>
          </a:endParaRPr>
        </a:p>
      </dgm:t>
    </dgm:pt>
    <dgm:pt modelId="{DA504CE4-66DE-004D-BF8A-DE2CF6DDBE3F}" type="sibTrans" cxnId="{8BB9CADF-1CA7-3649-A3A7-C903C475A036}">
      <dgm:prSet/>
      <dgm:spPr/>
      <dgm:t>
        <a:bodyPr/>
        <a:lstStyle/>
        <a:p>
          <a:endParaRPr lang="en-US" b="0" i="0">
            <a:solidFill>
              <a:schemeClr val="bg1"/>
            </a:solidFill>
            <a:latin typeface="Alef" pitchFamily="2" charset="-79"/>
            <a:cs typeface="Alef" pitchFamily="2" charset="-79"/>
          </a:endParaRPr>
        </a:p>
      </dgm:t>
    </dgm:pt>
    <dgm:pt modelId="{627E4624-1825-CC40-AA29-67EAC39C08F1}">
      <dgm:prSet/>
      <dgm:spPr>
        <a:solidFill>
          <a:srgbClr val="001F60"/>
        </a:solidFill>
      </dgm:spPr>
      <dgm:t>
        <a:bodyPr/>
        <a:lstStyle/>
        <a:p>
          <a:r>
            <a:rPr lang="he-IL" b="0" i="0" dirty="0">
              <a:solidFill>
                <a:schemeClr val="bg1"/>
              </a:solidFill>
              <a:latin typeface="Alef" pitchFamily="2" charset="-79"/>
              <a:cs typeface="Alef" pitchFamily="2" charset="-79"/>
            </a:rPr>
            <a:t>ביטחון</a:t>
          </a:r>
          <a:endParaRPr lang="en-US" b="0" i="0" dirty="0">
            <a:solidFill>
              <a:schemeClr val="bg1"/>
            </a:solidFill>
            <a:latin typeface="Alef" pitchFamily="2" charset="-79"/>
            <a:cs typeface="Alef" pitchFamily="2" charset="-79"/>
          </a:endParaRPr>
        </a:p>
      </dgm:t>
    </dgm:pt>
    <dgm:pt modelId="{83565BE6-91B8-D549-9F70-B4A47F375973}" type="parTrans" cxnId="{D01AA7A7-4DBA-9347-8398-188ED4B253ED}">
      <dgm:prSet/>
      <dgm:spPr/>
      <dgm:t>
        <a:bodyPr/>
        <a:lstStyle/>
        <a:p>
          <a:endParaRPr lang="en-US" b="0" i="0">
            <a:solidFill>
              <a:schemeClr val="bg1"/>
            </a:solidFill>
            <a:latin typeface="Alef" pitchFamily="2" charset="-79"/>
            <a:cs typeface="Alef" pitchFamily="2" charset="-79"/>
          </a:endParaRPr>
        </a:p>
      </dgm:t>
    </dgm:pt>
    <dgm:pt modelId="{FB3D7F3D-120E-BF47-AA5F-C697ACDFABAA}" type="sibTrans" cxnId="{D01AA7A7-4DBA-9347-8398-188ED4B253ED}">
      <dgm:prSet/>
      <dgm:spPr/>
      <dgm:t>
        <a:bodyPr/>
        <a:lstStyle/>
        <a:p>
          <a:endParaRPr lang="en-US" b="0" i="0">
            <a:solidFill>
              <a:schemeClr val="bg1"/>
            </a:solidFill>
            <a:latin typeface="Alef" pitchFamily="2" charset="-79"/>
            <a:cs typeface="Alef" pitchFamily="2" charset="-79"/>
          </a:endParaRPr>
        </a:p>
      </dgm:t>
    </dgm:pt>
    <dgm:pt modelId="{ABDA99A2-AE06-894A-8777-D6985DEE4CF8}">
      <dgm:prSet/>
      <dgm:spPr>
        <a:solidFill>
          <a:srgbClr val="001F60"/>
        </a:solidFill>
      </dgm:spPr>
      <dgm:t>
        <a:bodyPr/>
        <a:lstStyle/>
        <a:p>
          <a:r>
            <a:rPr lang="he-IL" b="0" i="0" dirty="0">
              <a:solidFill>
                <a:schemeClr val="bg1"/>
              </a:solidFill>
              <a:latin typeface="Alef" pitchFamily="2" charset="-79"/>
              <a:cs typeface="Alef" pitchFamily="2" charset="-79"/>
            </a:rPr>
            <a:t>תרבות וניהול</a:t>
          </a:r>
          <a:r>
            <a:rPr lang="en-US" b="0" i="0" dirty="0">
              <a:solidFill>
                <a:schemeClr val="bg1"/>
              </a:solidFill>
              <a:latin typeface="Alef" pitchFamily="2" charset="-79"/>
              <a:cs typeface="Alef" pitchFamily="2" charset="-79"/>
            </a:rPr>
            <a:t> </a:t>
          </a:r>
        </a:p>
      </dgm:t>
    </dgm:pt>
    <dgm:pt modelId="{6465DECF-396E-0A40-8A4D-F6C0C43F1BA8}" type="parTrans" cxnId="{1A420219-8A05-534C-966E-DE9047B099A7}">
      <dgm:prSet/>
      <dgm:spPr/>
      <dgm:t>
        <a:bodyPr/>
        <a:lstStyle/>
        <a:p>
          <a:endParaRPr lang="en-US" b="0" i="0">
            <a:solidFill>
              <a:schemeClr val="bg1"/>
            </a:solidFill>
            <a:latin typeface="Alef" pitchFamily="2" charset="-79"/>
            <a:cs typeface="Alef" pitchFamily="2" charset="-79"/>
          </a:endParaRPr>
        </a:p>
      </dgm:t>
    </dgm:pt>
    <dgm:pt modelId="{5912A8F8-5C49-3546-9A76-88402C32763D}" type="sibTrans" cxnId="{1A420219-8A05-534C-966E-DE9047B099A7}">
      <dgm:prSet/>
      <dgm:spPr/>
      <dgm:t>
        <a:bodyPr/>
        <a:lstStyle/>
        <a:p>
          <a:endParaRPr lang="en-US" b="0" i="0">
            <a:solidFill>
              <a:schemeClr val="bg1"/>
            </a:solidFill>
            <a:latin typeface="Alef" pitchFamily="2" charset="-79"/>
            <a:cs typeface="Alef" pitchFamily="2" charset="-79"/>
          </a:endParaRPr>
        </a:p>
      </dgm:t>
    </dgm:pt>
    <dgm:pt modelId="{955D26AE-EAC4-F14B-9206-9B45C9A8B68D}" type="pres">
      <dgm:prSet presAssocID="{EF4611C7-8250-FD4E-BC07-5864D1D20D04}" presName="outerComposite" presStyleCnt="0">
        <dgm:presLayoutVars>
          <dgm:chMax val="2"/>
          <dgm:animLvl val="lvl"/>
          <dgm:resizeHandles val="exact"/>
        </dgm:presLayoutVars>
      </dgm:prSet>
      <dgm:spPr/>
    </dgm:pt>
    <dgm:pt modelId="{1B5709EC-6F84-8649-9BCF-EBCE9FE05582}" type="pres">
      <dgm:prSet presAssocID="{EF4611C7-8250-FD4E-BC07-5864D1D20D04}" presName="dummyMaxCanvas" presStyleCnt="0"/>
      <dgm:spPr/>
    </dgm:pt>
    <dgm:pt modelId="{4BEED510-D8E3-594C-81C3-E65CBF60395B}" type="pres">
      <dgm:prSet presAssocID="{EF4611C7-8250-FD4E-BC07-5864D1D20D04}" presName="parentComposite" presStyleCnt="0"/>
      <dgm:spPr/>
    </dgm:pt>
    <dgm:pt modelId="{54F12CBB-D183-334D-A34D-BB15F2A74B7B}" type="pres">
      <dgm:prSet presAssocID="{EF4611C7-8250-FD4E-BC07-5864D1D20D04}" presName="parent1" presStyleLbl="alignAccFollowNode1" presStyleIdx="0" presStyleCnt="4" custLinFactX="-1282" custLinFactY="104030" custLinFactNeighborX="-100000" custLinFactNeighborY="200000">
        <dgm:presLayoutVars>
          <dgm:chMax val="4"/>
        </dgm:presLayoutVars>
      </dgm:prSet>
      <dgm:spPr/>
    </dgm:pt>
    <dgm:pt modelId="{638C2AE0-7384-3841-8BAD-A26839FF7B77}" type="pres">
      <dgm:prSet presAssocID="{EF4611C7-8250-FD4E-BC07-5864D1D20D04}" presName="parent2" presStyleLbl="alignAccFollowNode1" presStyleIdx="1" presStyleCnt="4" custLinFactY="92411" custLinFactNeighborX="98202" custLinFactNeighborY="100000">
        <dgm:presLayoutVars>
          <dgm:chMax val="4"/>
        </dgm:presLayoutVars>
      </dgm:prSet>
      <dgm:spPr/>
    </dgm:pt>
    <dgm:pt modelId="{154B92D4-E395-FC43-9C43-AB96A42B2C39}" type="pres">
      <dgm:prSet presAssocID="{EF4611C7-8250-FD4E-BC07-5864D1D20D04}" presName="childrenComposite" presStyleCnt="0"/>
      <dgm:spPr/>
    </dgm:pt>
    <dgm:pt modelId="{D082ED6E-155F-0746-8CE4-F444FFEFB3D1}" type="pres">
      <dgm:prSet presAssocID="{EF4611C7-8250-FD4E-BC07-5864D1D20D04}" presName="dummyMaxCanvas_ChildArea" presStyleCnt="0"/>
      <dgm:spPr/>
    </dgm:pt>
    <dgm:pt modelId="{7574CE4A-F0A7-2C4A-A5F8-00CE51034DEC}" type="pres">
      <dgm:prSet presAssocID="{EF4611C7-8250-FD4E-BC07-5864D1D20D04}" presName="fulcrum" presStyleLbl="alignAccFollowNode1" presStyleIdx="2" presStyleCnt="4"/>
      <dgm:spPr/>
    </dgm:pt>
    <dgm:pt modelId="{78BE7B51-EB5A-B645-989B-049A91151877}" type="pres">
      <dgm:prSet presAssocID="{EF4611C7-8250-FD4E-BC07-5864D1D20D04}" presName="balance_43" presStyleLbl="alignAccFollowNode1" presStyleIdx="3" presStyleCnt="4">
        <dgm:presLayoutVars>
          <dgm:bulletEnabled val="1"/>
        </dgm:presLayoutVars>
      </dgm:prSet>
      <dgm:spPr/>
    </dgm:pt>
    <dgm:pt modelId="{35E6AB17-158C-3B4B-9ED6-54759196E361}" type="pres">
      <dgm:prSet presAssocID="{EF4611C7-8250-FD4E-BC07-5864D1D20D04}" presName="left_43_1" presStyleLbl="node1" presStyleIdx="0" presStyleCnt="7">
        <dgm:presLayoutVars>
          <dgm:bulletEnabled val="1"/>
        </dgm:presLayoutVars>
      </dgm:prSet>
      <dgm:spPr/>
    </dgm:pt>
    <dgm:pt modelId="{EE3C2E46-E8BF-B04B-BF2C-B2BF33D9EFBD}" type="pres">
      <dgm:prSet presAssocID="{EF4611C7-8250-FD4E-BC07-5864D1D20D04}" presName="left_43_2" presStyleLbl="node1" presStyleIdx="1" presStyleCnt="7">
        <dgm:presLayoutVars>
          <dgm:bulletEnabled val="1"/>
        </dgm:presLayoutVars>
      </dgm:prSet>
      <dgm:spPr/>
    </dgm:pt>
    <dgm:pt modelId="{AF5B73EA-788A-C042-A79C-E13B9D11D74A}" type="pres">
      <dgm:prSet presAssocID="{EF4611C7-8250-FD4E-BC07-5864D1D20D04}" presName="left_43_3" presStyleLbl="node1" presStyleIdx="2" presStyleCnt="7">
        <dgm:presLayoutVars>
          <dgm:bulletEnabled val="1"/>
        </dgm:presLayoutVars>
      </dgm:prSet>
      <dgm:spPr/>
    </dgm:pt>
    <dgm:pt modelId="{2007F138-F118-2A42-9B32-D942E661FC78}" type="pres">
      <dgm:prSet presAssocID="{EF4611C7-8250-FD4E-BC07-5864D1D20D04}" presName="left_43_4" presStyleLbl="node1" presStyleIdx="3" presStyleCnt="7">
        <dgm:presLayoutVars>
          <dgm:bulletEnabled val="1"/>
        </dgm:presLayoutVars>
      </dgm:prSet>
      <dgm:spPr/>
    </dgm:pt>
    <dgm:pt modelId="{DA56D53B-CB6E-AF44-A523-4BD0A6C3CBBB}" type="pres">
      <dgm:prSet presAssocID="{EF4611C7-8250-FD4E-BC07-5864D1D20D04}" presName="right_43_1" presStyleLbl="node1" presStyleIdx="4" presStyleCnt="7">
        <dgm:presLayoutVars>
          <dgm:bulletEnabled val="1"/>
        </dgm:presLayoutVars>
      </dgm:prSet>
      <dgm:spPr/>
    </dgm:pt>
    <dgm:pt modelId="{EB865FED-B7FA-6544-86EF-B805ED714431}" type="pres">
      <dgm:prSet presAssocID="{EF4611C7-8250-FD4E-BC07-5864D1D20D04}" presName="right_43_2" presStyleLbl="node1" presStyleIdx="5" presStyleCnt="7">
        <dgm:presLayoutVars>
          <dgm:bulletEnabled val="1"/>
        </dgm:presLayoutVars>
      </dgm:prSet>
      <dgm:spPr/>
    </dgm:pt>
    <dgm:pt modelId="{61041CFA-6C30-7E46-BBAE-47BEF9F1F360}" type="pres">
      <dgm:prSet presAssocID="{EF4611C7-8250-FD4E-BC07-5864D1D20D04}" presName="right_43_3" presStyleLbl="node1" presStyleIdx="6" presStyleCnt="7">
        <dgm:presLayoutVars>
          <dgm:bulletEnabled val="1"/>
        </dgm:presLayoutVars>
      </dgm:prSet>
      <dgm:spPr/>
    </dgm:pt>
  </dgm:ptLst>
  <dgm:cxnLst>
    <dgm:cxn modelId="{CAD5040B-D8BB-8D4E-A0B1-E8A089712EF1}" srcId="{EF4611C7-8250-FD4E-BC07-5864D1D20D04}" destId="{223B4EB2-3F3D-4E49-93CD-CAE4D172E04C}" srcOrd="1" destOrd="0" parTransId="{3CA1D55C-1FB2-FA43-80AC-9EE5AA66CD7E}" sibTransId="{247BE600-EC7E-A44A-8D2B-390E6D107EC2}"/>
    <dgm:cxn modelId="{9C59300D-F9FA-4046-AD37-807432987E4B}" type="presOf" srcId="{E2283D8C-B543-094E-B2AA-97F42D1B4AA4}" destId="{EB865FED-B7FA-6544-86EF-B805ED714431}" srcOrd="0" destOrd="0" presId="urn:microsoft.com/office/officeart/2005/8/layout/balance1"/>
    <dgm:cxn modelId="{1A420219-8A05-534C-966E-DE9047B099A7}" srcId="{4A9A13A5-90C5-5144-AEE9-FEEF18BF8D7A}" destId="{ABDA99A2-AE06-894A-8777-D6985DEE4CF8}" srcOrd="2" destOrd="0" parTransId="{6465DECF-396E-0A40-8A4D-F6C0C43F1BA8}" sibTransId="{5912A8F8-5C49-3546-9A76-88402C32763D}"/>
    <dgm:cxn modelId="{EAC14322-9573-5746-9589-CF531751F092}" type="presOf" srcId="{EF4611C7-8250-FD4E-BC07-5864D1D20D04}" destId="{955D26AE-EAC4-F14B-9206-9B45C9A8B68D}" srcOrd="0" destOrd="0" presId="urn:microsoft.com/office/officeart/2005/8/layout/balance1"/>
    <dgm:cxn modelId="{40275625-F116-A24E-857F-BF98ABE14740}" srcId="{223B4EB2-3F3D-4E49-93CD-CAE4D172E04C}" destId="{E2283D8C-B543-094E-B2AA-97F42D1B4AA4}" srcOrd="1" destOrd="0" parTransId="{86098392-2516-B44A-AFBC-C008342A3D6C}" sibTransId="{F0FEAB2E-CE06-8048-A83C-CE36EF09669B}"/>
    <dgm:cxn modelId="{1D2EAA5F-1964-AB49-B191-8892D448642C}" type="presOf" srcId="{01FB7D48-AFC7-1B41-BB99-B4BA507746D2}" destId="{2007F138-F118-2A42-9B32-D942E661FC78}" srcOrd="0" destOrd="0" presId="urn:microsoft.com/office/officeart/2005/8/layout/balance1"/>
    <dgm:cxn modelId="{8CED3E63-2751-C446-8668-42AB275EC5C3}" type="presOf" srcId="{223B4EB2-3F3D-4E49-93CD-CAE4D172E04C}" destId="{638C2AE0-7384-3841-8BAD-A26839FF7B77}" srcOrd="0" destOrd="0" presId="urn:microsoft.com/office/officeart/2005/8/layout/balance1"/>
    <dgm:cxn modelId="{D506C845-E8B6-C049-9EA4-0BE2A371A26B}" srcId="{4A9A13A5-90C5-5144-AEE9-FEEF18BF8D7A}" destId="{DEC56838-F4AA-3244-8EE6-AFFD72205266}" srcOrd="0" destOrd="0" parTransId="{02FE633A-BFC6-8F4B-A8E6-53119272763B}" sibTransId="{162F4680-62E1-9F40-8264-0AE0EEA60176}"/>
    <dgm:cxn modelId="{2A69B968-BBC3-5344-B900-FD5716914C5E}" srcId="{EF4611C7-8250-FD4E-BC07-5864D1D20D04}" destId="{4A9A13A5-90C5-5144-AEE9-FEEF18BF8D7A}" srcOrd="0" destOrd="0" parTransId="{289E34E0-A87C-4F4C-9095-6303CAC9B638}" sibTransId="{4AC067C3-04C3-6545-8F45-00AE13E7114E}"/>
    <dgm:cxn modelId="{BF685473-407A-2742-AF1F-4517CC98229D}" srcId="{223B4EB2-3F3D-4E49-93CD-CAE4D172E04C}" destId="{2D1D15E6-C061-004B-A335-C00EF0EE16C4}" srcOrd="0" destOrd="0" parTransId="{9E3A35FA-F236-1647-A66F-40C8F30F4225}" sibTransId="{6142EAC9-B25C-724C-933F-02CBACF3D1B7}"/>
    <dgm:cxn modelId="{186D5E95-19CE-C244-AE5C-ADB8CE8303F9}" type="presOf" srcId="{DEC56838-F4AA-3244-8EE6-AFFD72205266}" destId="{35E6AB17-158C-3B4B-9ED6-54759196E361}" srcOrd="0" destOrd="0" presId="urn:microsoft.com/office/officeart/2005/8/layout/balance1"/>
    <dgm:cxn modelId="{8B37AFA2-2B1E-1043-B445-82FC9FFE2A7A}" type="presOf" srcId="{627E4624-1825-CC40-AA29-67EAC39C08F1}" destId="{EE3C2E46-E8BF-B04B-BF2C-B2BF33D9EFBD}" srcOrd="0" destOrd="0" presId="urn:microsoft.com/office/officeart/2005/8/layout/balance1"/>
    <dgm:cxn modelId="{D01AA7A7-4DBA-9347-8398-188ED4B253ED}" srcId="{4A9A13A5-90C5-5144-AEE9-FEEF18BF8D7A}" destId="{627E4624-1825-CC40-AA29-67EAC39C08F1}" srcOrd="1" destOrd="0" parTransId="{83565BE6-91B8-D549-9F70-B4A47F375973}" sibTransId="{FB3D7F3D-120E-BF47-AA5F-C697ACDFABAA}"/>
    <dgm:cxn modelId="{0520E1A8-6C20-2A4D-9019-7C8AFF0B93F5}" type="presOf" srcId="{2D1D15E6-C061-004B-A335-C00EF0EE16C4}" destId="{DA56D53B-CB6E-AF44-A523-4BD0A6C3CBBB}" srcOrd="0" destOrd="0" presId="urn:microsoft.com/office/officeart/2005/8/layout/balance1"/>
    <dgm:cxn modelId="{D0438FB4-49A9-414A-B79C-4A92FEA37C0B}" srcId="{EF4611C7-8250-FD4E-BC07-5864D1D20D04}" destId="{48993086-EEFD-674E-BD0C-D36DE51F6D34}" srcOrd="3" destOrd="0" parTransId="{7F99CD2F-0A08-3C41-9C60-68E1B19D9C3E}" sibTransId="{BCB02D01-1312-684D-86CC-7917C07749D1}"/>
    <dgm:cxn modelId="{4CDD48B9-47A1-A348-935A-B8F094BEC7D5}" srcId="{223B4EB2-3F3D-4E49-93CD-CAE4D172E04C}" destId="{8767FE66-E953-0043-85D0-DECE78A7D861}" srcOrd="2" destOrd="0" parTransId="{E25AC21F-0504-B946-85CE-2DF220829F42}" sibTransId="{A1818808-B25F-524D-B500-C9128FE618EF}"/>
    <dgm:cxn modelId="{AE6564BD-7B5A-474F-81D2-956682DCF740}" type="presOf" srcId="{4A9A13A5-90C5-5144-AEE9-FEEF18BF8D7A}" destId="{54F12CBB-D183-334D-A34D-BB15F2A74B7B}" srcOrd="0" destOrd="0" presId="urn:microsoft.com/office/officeart/2005/8/layout/balance1"/>
    <dgm:cxn modelId="{C9EB47D7-B794-7C4C-8DBD-48137BEA0009}" srcId="{4A9A13A5-90C5-5144-AEE9-FEEF18BF8D7A}" destId="{01FB7D48-AFC7-1B41-BB99-B4BA507746D2}" srcOrd="3" destOrd="0" parTransId="{5D02BD78-AFFD-FD41-B016-27797E4732EA}" sibTransId="{E11D5644-E830-1A4E-A1F6-87A71538C707}"/>
    <dgm:cxn modelId="{8BB9CADF-1CA7-3649-A3A7-C903C475A036}" srcId="{EF4611C7-8250-FD4E-BC07-5864D1D20D04}" destId="{41730EBC-5957-AA49-8D46-6ABA72A15151}" srcOrd="2" destOrd="0" parTransId="{66D51630-F30E-2343-8512-73716CEA16D1}" sibTransId="{DA504CE4-66DE-004D-BF8A-DE2CF6DDBE3F}"/>
    <dgm:cxn modelId="{059FBAF5-B05A-724D-B927-1559268A16D1}" type="presOf" srcId="{8767FE66-E953-0043-85D0-DECE78A7D861}" destId="{61041CFA-6C30-7E46-BBAE-47BEF9F1F360}" srcOrd="0" destOrd="0" presId="urn:microsoft.com/office/officeart/2005/8/layout/balance1"/>
    <dgm:cxn modelId="{39319DF7-9890-F34B-A21A-58E43B8F380F}" type="presOf" srcId="{ABDA99A2-AE06-894A-8777-D6985DEE4CF8}" destId="{AF5B73EA-788A-C042-A79C-E13B9D11D74A}" srcOrd="0" destOrd="0" presId="urn:microsoft.com/office/officeart/2005/8/layout/balance1"/>
    <dgm:cxn modelId="{C39A92B5-1A5E-7343-A23D-20B098BC26BF}" type="presParOf" srcId="{955D26AE-EAC4-F14B-9206-9B45C9A8B68D}" destId="{1B5709EC-6F84-8649-9BCF-EBCE9FE05582}" srcOrd="0" destOrd="0" presId="urn:microsoft.com/office/officeart/2005/8/layout/balance1"/>
    <dgm:cxn modelId="{685C25FC-54B2-8F4A-A1E8-96739EAE67D6}" type="presParOf" srcId="{955D26AE-EAC4-F14B-9206-9B45C9A8B68D}" destId="{4BEED510-D8E3-594C-81C3-E65CBF60395B}" srcOrd="1" destOrd="0" presId="urn:microsoft.com/office/officeart/2005/8/layout/balance1"/>
    <dgm:cxn modelId="{C500974E-B77E-5041-9236-262100729E24}" type="presParOf" srcId="{4BEED510-D8E3-594C-81C3-E65CBF60395B}" destId="{54F12CBB-D183-334D-A34D-BB15F2A74B7B}" srcOrd="0" destOrd="0" presId="urn:microsoft.com/office/officeart/2005/8/layout/balance1"/>
    <dgm:cxn modelId="{E06D2F64-8315-E341-9712-A3DF9CE6140C}" type="presParOf" srcId="{4BEED510-D8E3-594C-81C3-E65CBF60395B}" destId="{638C2AE0-7384-3841-8BAD-A26839FF7B77}" srcOrd="1" destOrd="0" presId="urn:microsoft.com/office/officeart/2005/8/layout/balance1"/>
    <dgm:cxn modelId="{8F5180D4-F53B-624E-BCA0-A5AC2B12FAEF}" type="presParOf" srcId="{955D26AE-EAC4-F14B-9206-9B45C9A8B68D}" destId="{154B92D4-E395-FC43-9C43-AB96A42B2C39}" srcOrd="2" destOrd="0" presId="urn:microsoft.com/office/officeart/2005/8/layout/balance1"/>
    <dgm:cxn modelId="{070BE01D-1DD8-6244-8153-342AA8673C8B}" type="presParOf" srcId="{154B92D4-E395-FC43-9C43-AB96A42B2C39}" destId="{D082ED6E-155F-0746-8CE4-F444FFEFB3D1}" srcOrd="0" destOrd="0" presId="urn:microsoft.com/office/officeart/2005/8/layout/balance1"/>
    <dgm:cxn modelId="{81EA9547-7B01-8C4A-AE9B-7977DD110D91}" type="presParOf" srcId="{154B92D4-E395-FC43-9C43-AB96A42B2C39}" destId="{7574CE4A-F0A7-2C4A-A5F8-00CE51034DEC}" srcOrd="1" destOrd="0" presId="urn:microsoft.com/office/officeart/2005/8/layout/balance1"/>
    <dgm:cxn modelId="{D56F23F3-C0A4-5148-9554-EB7FB7B9209F}" type="presParOf" srcId="{154B92D4-E395-FC43-9C43-AB96A42B2C39}" destId="{78BE7B51-EB5A-B645-989B-049A91151877}" srcOrd="2" destOrd="0" presId="urn:microsoft.com/office/officeart/2005/8/layout/balance1"/>
    <dgm:cxn modelId="{ED558A4C-2E97-6A4E-A176-D5D2CEA5F01D}" type="presParOf" srcId="{154B92D4-E395-FC43-9C43-AB96A42B2C39}" destId="{35E6AB17-158C-3B4B-9ED6-54759196E361}" srcOrd="3" destOrd="0" presId="urn:microsoft.com/office/officeart/2005/8/layout/balance1"/>
    <dgm:cxn modelId="{85B49BF1-037A-8342-AB30-31741672EDF3}" type="presParOf" srcId="{154B92D4-E395-FC43-9C43-AB96A42B2C39}" destId="{EE3C2E46-E8BF-B04B-BF2C-B2BF33D9EFBD}" srcOrd="4" destOrd="0" presId="urn:microsoft.com/office/officeart/2005/8/layout/balance1"/>
    <dgm:cxn modelId="{93EE0C62-D6EF-5749-9EEB-8C758869BDCA}" type="presParOf" srcId="{154B92D4-E395-FC43-9C43-AB96A42B2C39}" destId="{AF5B73EA-788A-C042-A79C-E13B9D11D74A}" srcOrd="5" destOrd="0" presId="urn:microsoft.com/office/officeart/2005/8/layout/balance1"/>
    <dgm:cxn modelId="{1AB5511D-A4CE-3B44-9557-F7D33594A429}" type="presParOf" srcId="{154B92D4-E395-FC43-9C43-AB96A42B2C39}" destId="{2007F138-F118-2A42-9B32-D942E661FC78}" srcOrd="6" destOrd="0" presId="urn:microsoft.com/office/officeart/2005/8/layout/balance1"/>
    <dgm:cxn modelId="{11BCF1DA-E04A-E94B-948D-7EFE5E408E18}" type="presParOf" srcId="{154B92D4-E395-FC43-9C43-AB96A42B2C39}" destId="{DA56D53B-CB6E-AF44-A523-4BD0A6C3CBBB}" srcOrd="7" destOrd="0" presId="urn:microsoft.com/office/officeart/2005/8/layout/balance1"/>
    <dgm:cxn modelId="{46D96A14-5A99-524F-9EC9-1747A8821B28}" type="presParOf" srcId="{154B92D4-E395-FC43-9C43-AB96A42B2C39}" destId="{EB865FED-B7FA-6544-86EF-B805ED714431}" srcOrd="8" destOrd="0" presId="urn:microsoft.com/office/officeart/2005/8/layout/balance1"/>
    <dgm:cxn modelId="{A39C2349-6E5D-CD49-A892-E4A63318C064}" type="presParOf" srcId="{154B92D4-E395-FC43-9C43-AB96A42B2C39}" destId="{61041CFA-6C30-7E46-BBAE-47BEF9F1F360}" srcOrd="9"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DA008-501A-4694-A82F-C7117C75832F}">
      <dsp:nvSpPr>
        <dsp:cNvPr id="0" name=""/>
        <dsp:cNvSpPr/>
      </dsp:nvSpPr>
      <dsp:spPr>
        <a:xfrm>
          <a:off x="5484556" y="1282754"/>
          <a:ext cx="4581105" cy="1490633"/>
        </a:xfrm>
        <a:custGeom>
          <a:avLst/>
          <a:gdLst/>
          <a:ahLst/>
          <a:cxnLst/>
          <a:rect l="0" t="0" r="0" b="0"/>
          <a:pathLst>
            <a:path>
              <a:moveTo>
                <a:pt x="0" y="0"/>
              </a:moveTo>
              <a:lnTo>
                <a:pt x="0" y="1349992"/>
              </a:lnTo>
              <a:lnTo>
                <a:pt x="4581105" y="1349992"/>
              </a:lnTo>
              <a:lnTo>
                <a:pt x="4581105" y="1490633"/>
              </a:lnTo>
            </a:path>
          </a:pathLst>
        </a:custGeom>
        <a:noFill/>
        <a:ln w="38100" cap="rnd" cmpd="sng" algn="ctr">
          <a:solidFill>
            <a:srgbClr val="001F60"/>
          </a:solidFill>
          <a:prstDash val="solid"/>
        </a:ln>
        <a:effectLst/>
      </dsp:spPr>
      <dsp:style>
        <a:lnRef idx="2">
          <a:scrgbClr r="0" g="0" b="0"/>
        </a:lnRef>
        <a:fillRef idx="0">
          <a:scrgbClr r="0" g="0" b="0"/>
        </a:fillRef>
        <a:effectRef idx="0">
          <a:scrgbClr r="0" g="0" b="0"/>
        </a:effectRef>
        <a:fontRef idx="minor"/>
      </dsp:style>
    </dsp:sp>
    <dsp:sp modelId="{3D789752-799F-417B-9CFA-EA15CDD6DFDD}">
      <dsp:nvSpPr>
        <dsp:cNvPr id="0" name=""/>
        <dsp:cNvSpPr/>
      </dsp:nvSpPr>
      <dsp:spPr>
        <a:xfrm>
          <a:off x="5484556" y="1282754"/>
          <a:ext cx="3019254" cy="1490633"/>
        </a:xfrm>
        <a:custGeom>
          <a:avLst/>
          <a:gdLst/>
          <a:ahLst/>
          <a:cxnLst/>
          <a:rect l="0" t="0" r="0" b="0"/>
          <a:pathLst>
            <a:path>
              <a:moveTo>
                <a:pt x="0" y="0"/>
              </a:moveTo>
              <a:lnTo>
                <a:pt x="0" y="1349992"/>
              </a:lnTo>
              <a:lnTo>
                <a:pt x="3019254" y="1349992"/>
              </a:lnTo>
              <a:lnTo>
                <a:pt x="3019254" y="1490633"/>
              </a:lnTo>
            </a:path>
          </a:pathLst>
        </a:custGeom>
        <a:noFill/>
        <a:ln w="19050" cap="rnd" cmpd="sng" algn="ctr">
          <a:solidFill>
            <a:srgbClr val="001F60"/>
          </a:solidFill>
          <a:prstDash val="solid"/>
        </a:ln>
        <a:effectLst/>
      </dsp:spPr>
      <dsp:style>
        <a:lnRef idx="2">
          <a:scrgbClr r="0" g="0" b="0"/>
        </a:lnRef>
        <a:fillRef idx="0">
          <a:scrgbClr r="0" g="0" b="0"/>
        </a:fillRef>
        <a:effectRef idx="0">
          <a:scrgbClr r="0" g="0" b="0"/>
        </a:effectRef>
        <a:fontRef idx="minor"/>
      </dsp:style>
    </dsp:sp>
    <dsp:sp modelId="{CDC75E0A-F2FC-4DD3-99F2-EF52ED38BCCD}">
      <dsp:nvSpPr>
        <dsp:cNvPr id="0" name=""/>
        <dsp:cNvSpPr/>
      </dsp:nvSpPr>
      <dsp:spPr>
        <a:xfrm>
          <a:off x="6941960" y="3376135"/>
          <a:ext cx="3713613" cy="348253"/>
        </a:xfrm>
        <a:custGeom>
          <a:avLst/>
          <a:gdLst/>
          <a:ahLst/>
          <a:cxnLst/>
          <a:rect l="0" t="0" r="0" b="0"/>
          <a:pathLst>
            <a:path>
              <a:moveTo>
                <a:pt x="0" y="0"/>
              </a:moveTo>
              <a:lnTo>
                <a:pt x="0" y="207612"/>
              </a:lnTo>
              <a:lnTo>
                <a:pt x="3713613" y="207612"/>
              </a:lnTo>
              <a:lnTo>
                <a:pt x="3713613" y="348253"/>
              </a:lnTo>
            </a:path>
          </a:pathLst>
        </a:custGeom>
        <a:noFill/>
        <a:ln w="38100" cap="rnd" cmpd="sng" algn="ctr">
          <a:solidFill>
            <a:srgbClr val="001F60"/>
          </a:solidFill>
          <a:prstDash val="solid"/>
        </a:ln>
        <a:effectLst/>
      </dsp:spPr>
      <dsp:style>
        <a:lnRef idx="2">
          <a:scrgbClr r="0" g="0" b="0"/>
        </a:lnRef>
        <a:fillRef idx="0">
          <a:scrgbClr r="0" g="0" b="0"/>
        </a:fillRef>
        <a:effectRef idx="0">
          <a:scrgbClr r="0" g="0" b="0"/>
        </a:effectRef>
        <a:fontRef idx="minor"/>
      </dsp:style>
    </dsp:sp>
    <dsp:sp modelId="{89B56FC9-0B54-44C4-B33B-31E808DC3DE1}">
      <dsp:nvSpPr>
        <dsp:cNvPr id="0" name=""/>
        <dsp:cNvSpPr/>
      </dsp:nvSpPr>
      <dsp:spPr>
        <a:xfrm>
          <a:off x="6941960" y="3376135"/>
          <a:ext cx="2151762" cy="348253"/>
        </a:xfrm>
        <a:custGeom>
          <a:avLst/>
          <a:gdLst/>
          <a:ahLst/>
          <a:cxnLst/>
          <a:rect l="0" t="0" r="0" b="0"/>
          <a:pathLst>
            <a:path>
              <a:moveTo>
                <a:pt x="0" y="0"/>
              </a:moveTo>
              <a:lnTo>
                <a:pt x="0" y="207612"/>
              </a:lnTo>
              <a:lnTo>
                <a:pt x="2151762" y="207612"/>
              </a:lnTo>
              <a:lnTo>
                <a:pt x="2151762" y="348253"/>
              </a:lnTo>
            </a:path>
          </a:pathLst>
        </a:custGeom>
        <a:noFill/>
        <a:ln w="38100" cap="rnd" cmpd="sng" algn="ctr">
          <a:solidFill>
            <a:srgbClr val="001F60"/>
          </a:solidFill>
          <a:prstDash val="solid"/>
        </a:ln>
        <a:effectLst/>
      </dsp:spPr>
      <dsp:style>
        <a:lnRef idx="2">
          <a:scrgbClr r="0" g="0" b="0"/>
        </a:lnRef>
        <a:fillRef idx="0">
          <a:scrgbClr r="0" g="0" b="0"/>
        </a:fillRef>
        <a:effectRef idx="0">
          <a:scrgbClr r="0" g="0" b="0"/>
        </a:effectRef>
        <a:fontRef idx="minor"/>
      </dsp:style>
    </dsp:sp>
    <dsp:sp modelId="{B148EB75-76EA-428D-BB48-0AD0E31D6C67}">
      <dsp:nvSpPr>
        <dsp:cNvPr id="0" name=""/>
        <dsp:cNvSpPr/>
      </dsp:nvSpPr>
      <dsp:spPr>
        <a:xfrm>
          <a:off x="6941960" y="3376135"/>
          <a:ext cx="589911" cy="348253"/>
        </a:xfrm>
        <a:custGeom>
          <a:avLst/>
          <a:gdLst/>
          <a:ahLst/>
          <a:cxnLst/>
          <a:rect l="0" t="0" r="0" b="0"/>
          <a:pathLst>
            <a:path>
              <a:moveTo>
                <a:pt x="0" y="0"/>
              </a:moveTo>
              <a:lnTo>
                <a:pt x="0" y="207612"/>
              </a:lnTo>
              <a:lnTo>
                <a:pt x="589911" y="207612"/>
              </a:lnTo>
              <a:lnTo>
                <a:pt x="589911" y="348253"/>
              </a:lnTo>
            </a:path>
          </a:pathLst>
        </a:custGeom>
        <a:noFill/>
        <a:ln w="38100" cap="rnd" cmpd="sng" algn="ctr">
          <a:solidFill>
            <a:srgbClr val="001F60"/>
          </a:solidFill>
          <a:prstDash val="solid"/>
        </a:ln>
        <a:effectLst/>
      </dsp:spPr>
      <dsp:style>
        <a:lnRef idx="2">
          <a:scrgbClr r="0" g="0" b="0"/>
        </a:lnRef>
        <a:fillRef idx="0">
          <a:scrgbClr r="0" g="0" b="0"/>
        </a:fillRef>
        <a:effectRef idx="0">
          <a:scrgbClr r="0" g="0" b="0"/>
        </a:effectRef>
        <a:fontRef idx="minor"/>
      </dsp:style>
    </dsp:sp>
    <dsp:sp modelId="{FBE8BD89-F3BF-4E5F-93BE-13C5C7B810B8}">
      <dsp:nvSpPr>
        <dsp:cNvPr id="0" name=""/>
        <dsp:cNvSpPr/>
      </dsp:nvSpPr>
      <dsp:spPr>
        <a:xfrm>
          <a:off x="5970020" y="3376135"/>
          <a:ext cx="971939" cy="348253"/>
        </a:xfrm>
        <a:custGeom>
          <a:avLst/>
          <a:gdLst/>
          <a:ahLst/>
          <a:cxnLst/>
          <a:rect l="0" t="0" r="0" b="0"/>
          <a:pathLst>
            <a:path>
              <a:moveTo>
                <a:pt x="971939" y="0"/>
              </a:moveTo>
              <a:lnTo>
                <a:pt x="971939" y="207612"/>
              </a:lnTo>
              <a:lnTo>
                <a:pt x="0" y="207612"/>
              </a:lnTo>
              <a:lnTo>
                <a:pt x="0" y="348253"/>
              </a:lnTo>
            </a:path>
          </a:pathLst>
        </a:custGeom>
        <a:noFill/>
        <a:ln w="38100" cap="rnd" cmpd="sng" algn="ctr">
          <a:solidFill>
            <a:srgbClr val="001F60"/>
          </a:solidFill>
          <a:prstDash val="solid"/>
        </a:ln>
        <a:effectLst/>
      </dsp:spPr>
      <dsp:style>
        <a:lnRef idx="2">
          <a:scrgbClr r="0" g="0" b="0"/>
        </a:lnRef>
        <a:fillRef idx="0">
          <a:scrgbClr r="0" g="0" b="0"/>
        </a:fillRef>
        <a:effectRef idx="0">
          <a:scrgbClr r="0" g="0" b="0"/>
        </a:effectRef>
        <a:fontRef idx="minor"/>
      </dsp:style>
    </dsp:sp>
    <dsp:sp modelId="{CF23B9C7-0A8A-49A3-A627-59BCB1C4DF04}">
      <dsp:nvSpPr>
        <dsp:cNvPr id="0" name=""/>
        <dsp:cNvSpPr/>
      </dsp:nvSpPr>
      <dsp:spPr>
        <a:xfrm>
          <a:off x="4408169" y="3376135"/>
          <a:ext cx="2533790" cy="348253"/>
        </a:xfrm>
        <a:custGeom>
          <a:avLst/>
          <a:gdLst/>
          <a:ahLst/>
          <a:cxnLst/>
          <a:rect l="0" t="0" r="0" b="0"/>
          <a:pathLst>
            <a:path>
              <a:moveTo>
                <a:pt x="2533790" y="0"/>
              </a:moveTo>
              <a:lnTo>
                <a:pt x="2533790" y="207612"/>
              </a:lnTo>
              <a:lnTo>
                <a:pt x="0" y="207612"/>
              </a:lnTo>
              <a:lnTo>
                <a:pt x="0" y="348253"/>
              </a:lnTo>
            </a:path>
          </a:pathLst>
        </a:custGeom>
        <a:noFill/>
        <a:ln w="38100" cap="rnd" cmpd="sng" algn="ctr">
          <a:solidFill>
            <a:srgbClr val="001F60"/>
          </a:solidFill>
          <a:prstDash val="solid"/>
        </a:ln>
        <a:effectLst/>
      </dsp:spPr>
      <dsp:style>
        <a:lnRef idx="2">
          <a:scrgbClr r="0" g="0" b="0"/>
        </a:lnRef>
        <a:fillRef idx="0">
          <a:scrgbClr r="0" g="0" b="0"/>
        </a:fillRef>
        <a:effectRef idx="0">
          <a:scrgbClr r="0" g="0" b="0"/>
        </a:effectRef>
        <a:fontRef idx="minor"/>
      </dsp:style>
    </dsp:sp>
    <dsp:sp modelId="{BDC84741-AB1D-40ED-9427-24397D2CF7AC}">
      <dsp:nvSpPr>
        <dsp:cNvPr id="0" name=""/>
        <dsp:cNvSpPr/>
      </dsp:nvSpPr>
      <dsp:spPr>
        <a:xfrm>
          <a:off x="2800598" y="4327136"/>
          <a:ext cx="91440" cy="348253"/>
        </a:xfrm>
        <a:custGeom>
          <a:avLst/>
          <a:gdLst/>
          <a:ahLst/>
          <a:cxnLst/>
          <a:rect l="0" t="0" r="0" b="0"/>
          <a:pathLst>
            <a:path>
              <a:moveTo>
                <a:pt x="45720" y="0"/>
              </a:moveTo>
              <a:lnTo>
                <a:pt x="45720" y="348253"/>
              </a:lnTo>
            </a:path>
          </a:pathLst>
        </a:custGeom>
        <a:noFill/>
        <a:ln w="38100" cap="rnd" cmpd="sng" algn="ctr">
          <a:solidFill>
            <a:srgbClr val="001F60"/>
          </a:solidFill>
          <a:prstDash val="solid"/>
        </a:ln>
        <a:effectLst/>
      </dsp:spPr>
      <dsp:style>
        <a:lnRef idx="2">
          <a:scrgbClr r="0" g="0" b="0"/>
        </a:lnRef>
        <a:fillRef idx="0">
          <a:scrgbClr r="0" g="0" b="0"/>
        </a:fillRef>
        <a:effectRef idx="0">
          <a:scrgbClr r="0" g="0" b="0"/>
        </a:effectRef>
        <a:fontRef idx="minor"/>
      </dsp:style>
    </dsp:sp>
    <dsp:sp modelId="{A6CB3176-852F-470E-B7F1-AE862838BD50}">
      <dsp:nvSpPr>
        <dsp:cNvPr id="0" name=""/>
        <dsp:cNvSpPr/>
      </dsp:nvSpPr>
      <dsp:spPr>
        <a:xfrm>
          <a:off x="2846318" y="3376135"/>
          <a:ext cx="4095641" cy="348253"/>
        </a:xfrm>
        <a:custGeom>
          <a:avLst/>
          <a:gdLst/>
          <a:ahLst/>
          <a:cxnLst/>
          <a:rect l="0" t="0" r="0" b="0"/>
          <a:pathLst>
            <a:path>
              <a:moveTo>
                <a:pt x="4095641" y="0"/>
              </a:moveTo>
              <a:lnTo>
                <a:pt x="4095641" y="207612"/>
              </a:lnTo>
              <a:lnTo>
                <a:pt x="0" y="207612"/>
              </a:lnTo>
              <a:lnTo>
                <a:pt x="0" y="348253"/>
              </a:lnTo>
            </a:path>
          </a:pathLst>
        </a:custGeom>
        <a:noFill/>
        <a:ln w="38100" cap="rnd" cmpd="sng" algn="ctr">
          <a:solidFill>
            <a:srgbClr val="001F60"/>
          </a:solidFill>
          <a:prstDash val="solid"/>
        </a:ln>
        <a:effectLst/>
      </dsp:spPr>
      <dsp:style>
        <a:lnRef idx="2">
          <a:scrgbClr r="0" g="0" b="0"/>
        </a:lnRef>
        <a:fillRef idx="0">
          <a:scrgbClr r="0" g="0" b="0"/>
        </a:fillRef>
        <a:effectRef idx="0">
          <a:scrgbClr r="0" g="0" b="0"/>
        </a:effectRef>
        <a:fontRef idx="minor"/>
      </dsp:style>
    </dsp:sp>
    <dsp:sp modelId="{43719283-BDCE-4CA8-BB74-710AFAFF7F2C}">
      <dsp:nvSpPr>
        <dsp:cNvPr id="0" name=""/>
        <dsp:cNvSpPr/>
      </dsp:nvSpPr>
      <dsp:spPr>
        <a:xfrm>
          <a:off x="5484556" y="1282754"/>
          <a:ext cx="1457403" cy="1490633"/>
        </a:xfrm>
        <a:custGeom>
          <a:avLst/>
          <a:gdLst/>
          <a:ahLst/>
          <a:cxnLst/>
          <a:rect l="0" t="0" r="0" b="0"/>
          <a:pathLst>
            <a:path>
              <a:moveTo>
                <a:pt x="0" y="0"/>
              </a:moveTo>
              <a:lnTo>
                <a:pt x="0" y="1349992"/>
              </a:lnTo>
              <a:lnTo>
                <a:pt x="1457403" y="1349992"/>
              </a:lnTo>
              <a:lnTo>
                <a:pt x="1457403" y="1490633"/>
              </a:lnTo>
            </a:path>
          </a:pathLst>
        </a:custGeom>
        <a:noFill/>
        <a:ln w="38100" cap="rnd" cmpd="sng" algn="ctr">
          <a:solidFill>
            <a:srgbClr val="001F60"/>
          </a:solidFill>
          <a:prstDash val="solid"/>
        </a:ln>
        <a:effectLst/>
      </dsp:spPr>
      <dsp:style>
        <a:lnRef idx="2">
          <a:scrgbClr r="0" g="0" b="0"/>
        </a:lnRef>
        <a:fillRef idx="0">
          <a:scrgbClr r="0" g="0" b="0"/>
        </a:fillRef>
        <a:effectRef idx="0">
          <a:scrgbClr r="0" g="0" b="0"/>
        </a:effectRef>
        <a:fontRef idx="minor"/>
      </dsp:style>
    </dsp:sp>
    <dsp:sp modelId="{A0039B55-3263-4D15-9638-B2C651FEFF63}">
      <dsp:nvSpPr>
        <dsp:cNvPr id="0" name=""/>
        <dsp:cNvSpPr/>
      </dsp:nvSpPr>
      <dsp:spPr>
        <a:xfrm>
          <a:off x="5380109" y="1282754"/>
          <a:ext cx="104447" cy="1490633"/>
        </a:xfrm>
        <a:custGeom>
          <a:avLst/>
          <a:gdLst/>
          <a:ahLst/>
          <a:cxnLst/>
          <a:rect l="0" t="0" r="0" b="0"/>
          <a:pathLst>
            <a:path>
              <a:moveTo>
                <a:pt x="104447" y="0"/>
              </a:moveTo>
              <a:lnTo>
                <a:pt x="104447" y="1349992"/>
              </a:lnTo>
              <a:lnTo>
                <a:pt x="0" y="1349992"/>
              </a:lnTo>
              <a:lnTo>
                <a:pt x="0" y="1490633"/>
              </a:lnTo>
            </a:path>
          </a:pathLst>
        </a:custGeom>
        <a:noFill/>
        <a:ln w="19050" cap="rnd" cmpd="sng" algn="ctr">
          <a:solidFill>
            <a:srgbClr val="001F60"/>
          </a:solidFill>
          <a:prstDash val="solid"/>
        </a:ln>
        <a:effectLst/>
      </dsp:spPr>
      <dsp:style>
        <a:lnRef idx="2">
          <a:scrgbClr r="0" g="0" b="0"/>
        </a:lnRef>
        <a:fillRef idx="0">
          <a:scrgbClr r="0" g="0" b="0"/>
        </a:fillRef>
        <a:effectRef idx="0">
          <a:scrgbClr r="0" g="0" b="0"/>
        </a:effectRef>
        <a:fontRef idx="minor"/>
      </dsp:style>
    </dsp:sp>
    <dsp:sp modelId="{CB148351-B6A6-4CC6-81F1-645F22F03549}">
      <dsp:nvSpPr>
        <dsp:cNvPr id="0" name=""/>
        <dsp:cNvSpPr/>
      </dsp:nvSpPr>
      <dsp:spPr>
        <a:xfrm>
          <a:off x="3818258" y="1282754"/>
          <a:ext cx="1666298" cy="1490633"/>
        </a:xfrm>
        <a:custGeom>
          <a:avLst/>
          <a:gdLst/>
          <a:ahLst/>
          <a:cxnLst/>
          <a:rect l="0" t="0" r="0" b="0"/>
          <a:pathLst>
            <a:path>
              <a:moveTo>
                <a:pt x="1666298" y="0"/>
              </a:moveTo>
              <a:lnTo>
                <a:pt x="1666298" y="1349992"/>
              </a:lnTo>
              <a:lnTo>
                <a:pt x="0" y="1349992"/>
              </a:lnTo>
              <a:lnTo>
                <a:pt x="0" y="1490633"/>
              </a:lnTo>
            </a:path>
          </a:pathLst>
        </a:custGeom>
        <a:noFill/>
        <a:ln w="38100" cap="rnd" cmpd="sng" algn="ctr">
          <a:solidFill>
            <a:srgbClr val="755E0C"/>
          </a:solidFill>
          <a:prstDash val="solid"/>
        </a:ln>
        <a:effectLst/>
      </dsp:spPr>
      <dsp:style>
        <a:lnRef idx="2">
          <a:scrgbClr r="0" g="0" b="0"/>
        </a:lnRef>
        <a:fillRef idx="0">
          <a:scrgbClr r="0" g="0" b="0"/>
        </a:fillRef>
        <a:effectRef idx="0">
          <a:scrgbClr r="0" g="0" b="0"/>
        </a:effectRef>
        <a:fontRef idx="minor"/>
      </dsp:style>
    </dsp:sp>
    <dsp:sp modelId="{52BCF7EB-675D-4BEE-ABEB-F11F8DBA8B47}">
      <dsp:nvSpPr>
        <dsp:cNvPr id="0" name=""/>
        <dsp:cNvSpPr/>
      </dsp:nvSpPr>
      <dsp:spPr>
        <a:xfrm>
          <a:off x="2256406" y="1282754"/>
          <a:ext cx="3228149" cy="1490633"/>
        </a:xfrm>
        <a:custGeom>
          <a:avLst/>
          <a:gdLst/>
          <a:ahLst/>
          <a:cxnLst/>
          <a:rect l="0" t="0" r="0" b="0"/>
          <a:pathLst>
            <a:path>
              <a:moveTo>
                <a:pt x="3228149" y="0"/>
              </a:moveTo>
              <a:lnTo>
                <a:pt x="3228149" y="1349992"/>
              </a:lnTo>
              <a:lnTo>
                <a:pt x="0" y="1349992"/>
              </a:lnTo>
              <a:lnTo>
                <a:pt x="0" y="1490633"/>
              </a:lnTo>
            </a:path>
          </a:pathLst>
        </a:custGeom>
        <a:noFill/>
        <a:ln w="38100" cap="rnd" cmpd="sng" algn="ctr">
          <a:solidFill>
            <a:srgbClr val="6F91A0"/>
          </a:solidFill>
          <a:prstDash val="solid"/>
        </a:ln>
        <a:effectLst/>
      </dsp:spPr>
      <dsp:style>
        <a:lnRef idx="2">
          <a:scrgbClr r="0" g="0" b="0"/>
        </a:lnRef>
        <a:fillRef idx="0">
          <a:scrgbClr r="0" g="0" b="0"/>
        </a:fillRef>
        <a:effectRef idx="0">
          <a:scrgbClr r="0" g="0" b="0"/>
        </a:effectRef>
        <a:fontRef idx="minor"/>
      </dsp:style>
    </dsp:sp>
    <dsp:sp modelId="{ECAD2527-7121-45C4-A32B-56D42984115C}">
      <dsp:nvSpPr>
        <dsp:cNvPr id="0" name=""/>
        <dsp:cNvSpPr/>
      </dsp:nvSpPr>
      <dsp:spPr>
        <a:xfrm>
          <a:off x="648835" y="3376135"/>
          <a:ext cx="91440" cy="348253"/>
        </a:xfrm>
        <a:custGeom>
          <a:avLst/>
          <a:gdLst/>
          <a:ahLst/>
          <a:cxnLst/>
          <a:rect l="0" t="0" r="0" b="0"/>
          <a:pathLst>
            <a:path>
              <a:moveTo>
                <a:pt x="45720" y="0"/>
              </a:moveTo>
              <a:lnTo>
                <a:pt x="45720" y="348253"/>
              </a:lnTo>
            </a:path>
          </a:pathLst>
        </a:custGeom>
        <a:noFill/>
        <a:ln w="38100" cap="rnd" cmpd="sng" algn="ctr">
          <a:solidFill>
            <a:srgbClr val="001F60"/>
          </a:solidFill>
          <a:prstDash val="solid"/>
        </a:ln>
        <a:effectLst/>
      </dsp:spPr>
      <dsp:style>
        <a:lnRef idx="2">
          <a:scrgbClr r="0" g="0" b="0"/>
        </a:lnRef>
        <a:fillRef idx="0">
          <a:scrgbClr r="0" g="0" b="0"/>
        </a:fillRef>
        <a:effectRef idx="0">
          <a:scrgbClr r="0" g="0" b="0"/>
        </a:effectRef>
        <a:fontRef idx="minor"/>
      </dsp:style>
    </dsp:sp>
    <dsp:sp modelId="{23C252BC-D2C2-4CA7-8C3A-18F62E50D596}">
      <dsp:nvSpPr>
        <dsp:cNvPr id="0" name=""/>
        <dsp:cNvSpPr/>
      </dsp:nvSpPr>
      <dsp:spPr>
        <a:xfrm>
          <a:off x="694555" y="1282754"/>
          <a:ext cx="4790000" cy="1490633"/>
        </a:xfrm>
        <a:custGeom>
          <a:avLst/>
          <a:gdLst/>
          <a:ahLst/>
          <a:cxnLst/>
          <a:rect l="0" t="0" r="0" b="0"/>
          <a:pathLst>
            <a:path>
              <a:moveTo>
                <a:pt x="4790000" y="0"/>
              </a:moveTo>
              <a:lnTo>
                <a:pt x="4790000" y="1349992"/>
              </a:lnTo>
              <a:lnTo>
                <a:pt x="0" y="1349992"/>
              </a:lnTo>
              <a:lnTo>
                <a:pt x="0" y="1490633"/>
              </a:lnTo>
            </a:path>
          </a:pathLst>
        </a:custGeom>
        <a:noFill/>
        <a:ln w="38100" cap="rnd" cmpd="sng" algn="ctr">
          <a:solidFill>
            <a:srgbClr val="001F60"/>
          </a:solidFill>
          <a:prstDash val="solid"/>
        </a:ln>
        <a:effectLst/>
      </dsp:spPr>
      <dsp:style>
        <a:lnRef idx="2">
          <a:scrgbClr r="0" g="0" b="0"/>
        </a:lnRef>
        <a:fillRef idx="0">
          <a:scrgbClr r="0" g="0" b="0"/>
        </a:fillRef>
        <a:effectRef idx="0">
          <a:scrgbClr r="0" g="0" b="0"/>
        </a:effectRef>
        <a:fontRef idx="minor"/>
      </dsp:style>
    </dsp:sp>
    <dsp:sp modelId="{AFB487E8-4B0B-4FFA-9516-208B0CDCAEDA}">
      <dsp:nvSpPr>
        <dsp:cNvPr id="0" name=""/>
        <dsp:cNvSpPr/>
      </dsp:nvSpPr>
      <dsp:spPr>
        <a:xfrm>
          <a:off x="4448460" y="0"/>
          <a:ext cx="2072193" cy="1282754"/>
        </a:xfrm>
        <a:prstGeom prst="rect">
          <a:avLst/>
        </a:prstGeom>
        <a:solidFill>
          <a:schemeClr val="bg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5054" numCol="1" spcCol="1270" anchor="ctr" anchorCtr="0">
          <a:noAutofit/>
        </a:bodyPr>
        <a:lstStyle/>
        <a:p>
          <a:pPr marL="0" lvl="0" indent="0" algn="ctr" defTabSz="622300" rtl="1">
            <a:lnSpc>
              <a:spcPct val="90000"/>
            </a:lnSpc>
            <a:spcBef>
              <a:spcPct val="0"/>
            </a:spcBef>
            <a:spcAft>
              <a:spcPct val="35000"/>
            </a:spcAft>
            <a:buNone/>
          </a:pPr>
          <a:r>
            <a:rPr lang="he-IL" sz="1400" kern="1200" dirty="0"/>
            <a:t>קיבוץ דביר</a:t>
          </a:r>
        </a:p>
      </dsp:txBody>
      <dsp:txXfrm>
        <a:off x="4448460" y="0"/>
        <a:ext cx="2072193" cy="1282754"/>
      </dsp:txXfrm>
    </dsp:sp>
    <dsp:sp modelId="{229B1525-C826-4C33-8606-953862E83C77}">
      <dsp:nvSpPr>
        <dsp:cNvPr id="0" name=""/>
        <dsp:cNvSpPr/>
      </dsp:nvSpPr>
      <dsp:spPr>
        <a:xfrm>
          <a:off x="2706393" y="1043528"/>
          <a:ext cx="55414" cy="114188"/>
        </a:xfrm>
        <a:prstGeom prst="rect">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ctr" defTabSz="311150" rtl="1">
            <a:lnSpc>
              <a:spcPct val="90000"/>
            </a:lnSpc>
            <a:spcBef>
              <a:spcPct val="0"/>
            </a:spcBef>
            <a:spcAft>
              <a:spcPct val="35000"/>
            </a:spcAft>
            <a:buNone/>
          </a:pPr>
          <a:endParaRPr lang="he-IL" sz="700" kern="1200"/>
        </a:p>
      </dsp:txBody>
      <dsp:txXfrm>
        <a:off x="2706393" y="1043528"/>
        <a:ext cx="55414" cy="114188"/>
      </dsp:txXfrm>
    </dsp:sp>
    <dsp:sp modelId="{F82805A0-4D7E-42AF-AAD8-9D45B1660AD9}">
      <dsp:nvSpPr>
        <dsp:cNvPr id="0" name=""/>
        <dsp:cNvSpPr/>
      </dsp:nvSpPr>
      <dsp:spPr>
        <a:xfrm>
          <a:off x="112479" y="2773388"/>
          <a:ext cx="1164153" cy="602747"/>
        </a:xfrm>
        <a:prstGeom prst="rect">
          <a:avLst/>
        </a:prstGeom>
        <a:solidFill>
          <a:srgbClr val="001F6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5054" numCol="1" spcCol="1270" anchor="ctr" anchorCtr="0">
          <a:noAutofit/>
        </a:bodyPr>
        <a:lstStyle/>
        <a:p>
          <a:pPr marL="0" lvl="0" indent="0" algn="ctr" defTabSz="622300" rtl="1">
            <a:lnSpc>
              <a:spcPct val="90000"/>
            </a:lnSpc>
            <a:spcBef>
              <a:spcPct val="0"/>
            </a:spcBef>
            <a:spcAft>
              <a:spcPct val="35000"/>
            </a:spcAft>
            <a:buNone/>
          </a:pPr>
          <a:r>
            <a:rPr lang="he-IL" sz="1400" kern="1200" dirty="0">
              <a:latin typeface="Alef" pitchFamily="2" charset="-79"/>
              <a:cs typeface="Alef" pitchFamily="2" charset="-79"/>
            </a:rPr>
            <a:t>תמר תבלינים (שותפות)</a:t>
          </a:r>
        </a:p>
      </dsp:txBody>
      <dsp:txXfrm>
        <a:off x="112479" y="2773388"/>
        <a:ext cx="1164153" cy="602747"/>
      </dsp:txXfrm>
    </dsp:sp>
    <dsp:sp modelId="{9F56EBF9-5420-4766-8E0E-97BB9201A8CC}">
      <dsp:nvSpPr>
        <dsp:cNvPr id="0" name=""/>
        <dsp:cNvSpPr/>
      </dsp:nvSpPr>
      <dsp:spPr>
        <a:xfrm>
          <a:off x="345309" y="3242191"/>
          <a:ext cx="1047738" cy="200915"/>
        </a:xfrm>
        <a:prstGeom prst="rect">
          <a:avLst/>
        </a:prstGeom>
        <a:solidFill>
          <a:schemeClr val="bg1"/>
        </a:solidFill>
        <a:ln w="19050" cap="rnd" cmpd="sng" algn="ctr">
          <a:solidFill>
            <a:srgbClr val="001F60"/>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ctr" defTabSz="577850" rtl="1">
            <a:lnSpc>
              <a:spcPct val="90000"/>
            </a:lnSpc>
            <a:spcBef>
              <a:spcPct val="0"/>
            </a:spcBef>
            <a:spcAft>
              <a:spcPct val="35000"/>
            </a:spcAft>
            <a:buNone/>
          </a:pPr>
          <a:r>
            <a:rPr lang="he-IL" sz="1300" kern="1200" dirty="0">
              <a:solidFill>
                <a:schemeClr val="tx1">
                  <a:lumMod val="50000"/>
                  <a:lumOff val="50000"/>
                </a:schemeClr>
              </a:solidFill>
              <a:latin typeface="Alef" pitchFamily="2" charset="-79"/>
              <a:cs typeface="Alef" pitchFamily="2" charset="-79"/>
            </a:rPr>
            <a:t>35.1%</a:t>
          </a:r>
        </a:p>
      </dsp:txBody>
      <dsp:txXfrm>
        <a:off x="345309" y="3242191"/>
        <a:ext cx="1047738" cy="200915"/>
      </dsp:txXfrm>
    </dsp:sp>
    <dsp:sp modelId="{88AD66A6-59A8-42A9-9299-7DB16BAC0C60}">
      <dsp:nvSpPr>
        <dsp:cNvPr id="0" name=""/>
        <dsp:cNvSpPr/>
      </dsp:nvSpPr>
      <dsp:spPr>
        <a:xfrm>
          <a:off x="112479" y="3724389"/>
          <a:ext cx="1164153" cy="602747"/>
        </a:xfrm>
        <a:prstGeom prst="rect">
          <a:avLst/>
        </a:prstGeom>
        <a:solidFill>
          <a:srgbClr val="001F6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5054" numCol="1" spcCol="1270" anchor="ctr" anchorCtr="0">
          <a:noAutofit/>
        </a:bodyPr>
        <a:lstStyle/>
        <a:p>
          <a:pPr marL="0" lvl="0" indent="0" algn="ctr" defTabSz="622300" rtl="1">
            <a:lnSpc>
              <a:spcPct val="90000"/>
            </a:lnSpc>
            <a:spcBef>
              <a:spcPct val="0"/>
            </a:spcBef>
            <a:spcAft>
              <a:spcPct val="35000"/>
            </a:spcAft>
            <a:buNone/>
          </a:pPr>
          <a:r>
            <a:rPr lang="he-IL" sz="1400" kern="1200" dirty="0">
              <a:latin typeface="Alef" pitchFamily="2" charset="-79"/>
              <a:cs typeface="Alef" pitchFamily="2" charset="-79"/>
            </a:rPr>
            <a:t>תבליני הנגב ישראל</a:t>
          </a:r>
        </a:p>
      </dsp:txBody>
      <dsp:txXfrm>
        <a:off x="112479" y="3724389"/>
        <a:ext cx="1164153" cy="602747"/>
      </dsp:txXfrm>
    </dsp:sp>
    <dsp:sp modelId="{D347F791-C094-4DA1-8448-0ADF7E6C1DF9}">
      <dsp:nvSpPr>
        <dsp:cNvPr id="0" name=""/>
        <dsp:cNvSpPr/>
      </dsp:nvSpPr>
      <dsp:spPr>
        <a:xfrm>
          <a:off x="345309" y="4193192"/>
          <a:ext cx="1047738" cy="200915"/>
        </a:xfrm>
        <a:prstGeom prst="rect">
          <a:avLst/>
        </a:prstGeom>
        <a:solidFill>
          <a:schemeClr val="bg1"/>
        </a:solidFill>
        <a:ln w="19050" cap="rnd" cmpd="sng" algn="ctr">
          <a:solidFill>
            <a:srgbClr val="001F60"/>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ctr" defTabSz="577850" rtl="1">
            <a:lnSpc>
              <a:spcPct val="90000"/>
            </a:lnSpc>
            <a:spcBef>
              <a:spcPct val="0"/>
            </a:spcBef>
            <a:spcAft>
              <a:spcPct val="35000"/>
            </a:spcAft>
            <a:buNone/>
          </a:pPr>
          <a:r>
            <a:rPr lang="he-IL" sz="1300" kern="1200" dirty="0">
              <a:solidFill>
                <a:schemeClr val="tx1">
                  <a:lumMod val="50000"/>
                  <a:lumOff val="50000"/>
                </a:schemeClr>
              </a:solidFill>
              <a:latin typeface="Alef" pitchFamily="2" charset="-79"/>
              <a:cs typeface="Alef" pitchFamily="2" charset="-79"/>
            </a:rPr>
            <a:t>100%</a:t>
          </a:r>
        </a:p>
      </dsp:txBody>
      <dsp:txXfrm>
        <a:off x="345309" y="4193192"/>
        <a:ext cx="1047738" cy="200915"/>
      </dsp:txXfrm>
    </dsp:sp>
    <dsp:sp modelId="{F0AB86C2-501D-4FEF-97CB-AF0B5262729F}">
      <dsp:nvSpPr>
        <dsp:cNvPr id="0" name=""/>
        <dsp:cNvSpPr/>
      </dsp:nvSpPr>
      <dsp:spPr>
        <a:xfrm>
          <a:off x="1674330" y="2773388"/>
          <a:ext cx="1164153" cy="602747"/>
        </a:xfrm>
        <a:prstGeom prst="rect">
          <a:avLst/>
        </a:prstGeom>
        <a:solidFill>
          <a:srgbClr val="6F91A0">
            <a:alpha val="75294"/>
          </a:srgbClr>
        </a:solidFill>
        <a:ln w="19050" cap="rnd" cmpd="sng" algn="ctr">
          <a:solidFill>
            <a:srgbClr val="FFFFFF">
              <a:alpha val="50196"/>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5054" numCol="1" spcCol="1270" anchor="ctr" anchorCtr="0">
          <a:noAutofit/>
        </a:bodyPr>
        <a:lstStyle/>
        <a:p>
          <a:pPr marL="0" lvl="0" indent="0" algn="ctr" defTabSz="622300" rtl="1">
            <a:lnSpc>
              <a:spcPct val="90000"/>
            </a:lnSpc>
            <a:spcBef>
              <a:spcPct val="0"/>
            </a:spcBef>
            <a:spcAft>
              <a:spcPct val="35000"/>
            </a:spcAft>
            <a:buNone/>
          </a:pPr>
          <a:r>
            <a:rPr lang="he-IL" sz="1400" kern="1200" dirty="0">
              <a:latin typeface="Alef" pitchFamily="2" charset="-79"/>
              <a:cs typeface="Alef" pitchFamily="2" charset="-79"/>
            </a:rPr>
            <a:t>דורבן*</a:t>
          </a:r>
        </a:p>
      </dsp:txBody>
      <dsp:txXfrm>
        <a:off x="1674330" y="2773388"/>
        <a:ext cx="1164153" cy="602747"/>
      </dsp:txXfrm>
    </dsp:sp>
    <dsp:sp modelId="{603F73D6-6AA7-4AE4-9081-E6DFE31EF1D5}">
      <dsp:nvSpPr>
        <dsp:cNvPr id="0" name=""/>
        <dsp:cNvSpPr/>
      </dsp:nvSpPr>
      <dsp:spPr>
        <a:xfrm>
          <a:off x="1907160" y="3242191"/>
          <a:ext cx="1047738" cy="200915"/>
        </a:xfrm>
        <a:prstGeom prst="rect">
          <a:avLst/>
        </a:prstGeom>
        <a:solidFill>
          <a:schemeClr val="bg1"/>
        </a:solidFill>
        <a:ln w="19050" cap="rnd" cmpd="sng" algn="ctr">
          <a:solidFill>
            <a:srgbClr val="001F60"/>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ctr" defTabSz="577850" rtl="1">
            <a:lnSpc>
              <a:spcPct val="90000"/>
            </a:lnSpc>
            <a:spcBef>
              <a:spcPct val="0"/>
            </a:spcBef>
            <a:spcAft>
              <a:spcPct val="35000"/>
            </a:spcAft>
            <a:buNone/>
          </a:pPr>
          <a:r>
            <a:rPr lang="he-IL" sz="1300" kern="1200" dirty="0">
              <a:solidFill>
                <a:schemeClr val="tx1">
                  <a:lumMod val="50000"/>
                  <a:lumOff val="50000"/>
                </a:schemeClr>
              </a:solidFill>
              <a:latin typeface="Alef" pitchFamily="2" charset="-79"/>
              <a:cs typeface="Alef" pitchFamily="2" charset="-79"/>
            </a:rPr>
            <a:t>100%</a:t>
          </a:r>
        </a:p>
      </dsp:txBody>
      <dsp:txXfrm>
        <a:off x="1907160" y="3242191"/>
        <a:ext cx="1047738" cy="200915"/>
      </dsp:txXfrm>
    </dsp:sp>
    <dsp:sp modelId="{C0C545CC-EC09-4BDC-BF68-BFF830152480}">
      <dsp:nvSpPr>
        <dsp:cNvPr id="0" name=""/>
        <dsp:cNvSpPr/>
      </dsp:nvSpPr>
      <dsp:spPr>
        <a:xfrm>
          <a:off x="3236181" y="2773388"/>
          <a:ext cx="1164153" cy="602747"/>
        </a:xfrm>
        <a:prstGeom prst="rect">
          <a:avLst/>
        </a:prstGeom>
        <a:solidFill>
          <a:srgbClr val="001F6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5054" numCol="1" spcCol="1270" anchor="ctr" anchorCtr="0">
          <a:noAutofit/>
        </a:bodyPr>
        <a:lstStyle/>
        <a:p>
          <a:pPr marL="0" lvl="0" indent="0" algn="ctr" defTabSz="622300" rtl="1">
            <a:lnSpc>
              <a:spcPct val="90000"/>
            </a:lnSpc>
            <a:spcBef>
              <a:spcPct val="0"/>
            </a:spcBef>
            <a:spcAft>
              <a:spcPct val="35000"/>
            </a:spcAft>
            <a:buNone/>
          </a:pPr>
          <a:r>
            <a:rPr lang="he-IL" sz="1400" kern="1200" dirty="0">
              <a:latin typeface="Alef" pitchFamily="2" charset="-79"/>
              <a:cs typeface="Alef" pitchFamily="2" charset="-79"/>
            </a:rPr>
            <a:t>תבליני אבשלום בע"מ</a:t>
          </a:r>
        </a:p>
      </dsp:txBody>
      <dsp:txXfrm>
        <a:off x="3236181" y="2773388"/>
        <a:ext cx="1164153" cy="602747"/>
      </dsp:txXfrm>
    </dsp:sp>
    <dsp:sp modelId="{C126B9EE-5A77-4333-BA3A-B36F3F31407D}">
      <dsp:nvSpPr>
        <dsp:cNvPr id="0" name=""/>
        <dsp:cNvSpPr/>
      </dsp:nvSpPr>
      <dsp:spPr>
        <a:xfrm>
          <a:off x="3469011" y="3242191"/>
          <a:ext cx="1047738" cy="200915"/>
        </a:xfrm>
        <a:prstGeom prst="rect">
          <a:avLst/>
        </a:prstGeom>
        <a:solidFill>
          <a:schemeClr val="bg1"/>
        </a:solidFill>
        <a:ln w="19050" cap="rnd" cmpd="sng" algn="ctr">
          <a:solidFill>
            <a:srgbClr val="001F60"/>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ctr" defTabSz="577850" rtl="1">
            <a:lnSpc>
              <a:spcPct val="90000"/>
            </a:lnSpc>
            <a:spcBef>
              <a:spcPct val="0"/>
            </a:spcBef>
            <a:spcAft>
              <a:spcPct val="35000"/>
            </a:spcAft>
            <a:buNone/>
          </a:pPr>
          <a:r>
            <a:rPr lang="he-IL" sz="1300" kern="1200" dirty="0">
              <a:solidFill>
                <a:schemeClr val="tx1">
                  <a:lumMod val="50000"/>
                  <a:lumOff val="50000"/>
                </a:schemeClr>
              </a:solidFill>
              <a:latin typeface="Alef" pitchFamily="2" charset="-79"/>
              <a:cs typeface="Alef" pitchFamily="2" charset="-79"/>
            </a:rPr>
            <a:t>35.1%</a:t>
          </a:r>
        </a:p>
      </dsp:txBody>
      <dsp:txXfrm>
        <a:off x="3469011" y="3242191"/>
        <a:ext cx="1047738" cy="200915"/>
      </dsp:txXfrm>
    </dsp:sp>
    <dsp:sp modelId="{70235285-776C-44EE-8523-59F6A051EC7F}">
      <dsp:nvSpPr>
        <dsp:cNvPr id="0" name=""/>
        <dsp:cNvSpPr/>
      </dsp:nvSpPr>
      <dsp:spPr>
        <a:xfrm>
          <a:off x="4798032" y="2773388"/>
          <a:ext cx="1164153" cy="602747"/>
        </a:xfrm>
        <a:prstGeom prst="rect">
          <a:avLst/>
        </a:prstGeom>
        <a:solidFill>
          <a:srgbClr val="001F6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5054" numCol="1" spcCol="1270" anchor="ctr" anchorCtr="0">
          <a:noAutofit/>
        </a:bodyPr>
        <a:lstStyle/>
        <a:p>
          <a:pPr marL="0" lvl="0" indent="0" algn="ctr" defTabSz="622300" rtl="1">
            <a:lnSpc>
              <a:spcPct val="90000"/>
            </a:lnSpc>
            <a:spcBef>
              <a:spcPct val="0"/>
            </a:spcBef>
            <a:spcAft>
              <a:spcPct val="35000"/>
            </a:spcAft>
            <a:buNone/>
          </a:pPr>
          <a:r>
            <a:rPr lang="he-IL" sz="1400" kern="1200" dirty="0">
              <a:latin typeface="Alef" pitchFamily="2" charset="-79"/>
              <a:cs typeface="Alef" pitchFamily="2" charset="-79"/>
            </a:rPr>
            <a:t>דביר פיתוח קרקע (שותפות)</a:t>
          </a:r>
        </a:p>
      </dsp:txBody>
      <dsp:txXfrm>
        <a:off x="4798032" y="2773388"/>
        <a:ext cx="1164153" cy="602747"/>
      </dsp:txXfrm>
    </dsp:sp>
    <dsp:sp modelId="{53B3E78C-433B-416A-8288-6668E805CD9B}">
      <dsp:nvSpPr>
        <dsp:cNvPr id="0" name=""/>
        <dsp:cNvSpPr/>
      </dsp:nvSpPr>
      <dsp:spPr>
        <a:xfrm>
          <a:off x="5030862" y="3242191"/>
          <a:ext cx="1047738" cy="200915"/>
        </a:xfrm>
        <a:prstGeom prst="rect">
          <a:avLst/>
        </a:prstGeom>
        <a:solidFill>
          <a:schemeClr val="bg1"/>
        </a:solidFill>
        <a:ln w="19050" cap="rnd" cmpd="sng" algn="ctr">
          <a:solidFill>
            <a:srgbClr val="001F60"/>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ctr" defTabSz="577850" rtl="1">
            <a:lnSpc>
              <a:spcPct val="90000"/>
            </a:lnSpc>
            <a:spcBef>
              <a:spcPct val="0"/>
            </a:spcBef>
            <a:spcAft>
              <a:spcPct val="35000"/>
            </a:spcAft>
            <a:buNone/>
          </a:pPr>
          <a:r>
            <a:rPr lang="he-IL" sz="1300" kern="1200" dirty="0">
              <a:solidFill>
                <a:schemeClr val="tx1">
                  <a:lumMod val="50000"/>
                  <a:lumOff val="50000"/>
                </a:schemeClr>
              </a:solidFill>
              <a:latin typeface="Alef" pitchFamily="2" charset="-79"/>
              <a:cs typeface="Alef" pitchFamily="2" charset="-79"/>
            </a:rPr>
            <a:t>50%</a:t>
          </a:r>
        </a:p>
      </dsp:txBody>
      <dsp:txXfrm>
        <a:off x="5030862" y="3242191"/>
        <a:ext cx="1047738" cy="200915"/>
      </dsp:txXfrm>
    </dsp:sp>
    <dsp:sp modelId="{31B6263E-AB7E-4025-B691-10D366AC7166}">
      <dsp:nvSpPr>
        <dsp:cNvPr id="0" name=""/>
        <dsp:cNvSpPr/>
      </dsp:nvSpPr>
      <dsp:spPr>
        <a:xfrm>
          <a:off x="6359883" y="2773388"/>
          <a:ext cx="1164153" cy="602747"/>
        </a:xfrm>
        <a:prstGeom prst="rect">
          <a:avLst/>
        </a:prstGeom>
        <a:solidFill>
          <a:srgbClr val="001F6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5054" numCol="1" spcCol="1270" anchor="ctr" anchorCtr="0">
          <a:noAutofit/>
        </a:bodyPr>
        <a:lstStyle/>
        <a:p>
          <a:pPr marL="0" lvl="0" indent="0" algn="ctr" defTabSz="622300" rtl="1">
            <a:lnSpc>
              <a:spcPct val="90000"/>
            </a:lnSpc>
            <a:spcBef>
              <a:spcPct val="0"/>
            </a:spcBef>
            <a:spcAft>
              <a:spcPct val="35000"/>
            </a:spcAft>
            <a:buNone/>
          </a:pPr>
          <a:r>
            <a:rPr lang="he-IL" sz="1400" kern="1200" dirty="0">
              <a:latin typeface="Alef" pitchFamily="2" charset="-79"/>
              <a:cs typeface="Alef" pitchFamily="2" charset="-79"/>
            </a:rPr>
            <a:t>דביר 2000 (</a:t>
          </a:r>
          <a:r>
            <a:rPr lang="he-IL" sz="1400" kern="1200" dirty="0" err="1">
              <a:latin typeface="Alef" pitchFamily="2" charset="-79"/>
              <a:cs typeface="Alef" pitchFamily="2" charset="-79"/>
            </a:rPr>
            <a:t>אגש"ח</a:t>
          </a:r>
          <a:r>
            <a:rPr lang="he-IL" sz="1400" kern="1200" dirty="0">
              <a:latin typeface="Alef" pitchFamily="2" charset="-79"/>
              <a:cs typeface="Alef" pitchFamily="2" charset="-79"/>
            </a:rPr>
            <a:t>) </a:t>
          </a:r>
        </a:p>
      </dsp:txBody>
      <dsp:txXfrm>
        <a:off x="6359883" y="2773388"/>
        <a:ext cx="1164153" cy="602747"/>
      </dsp:txXfrm>
    </dsp:sp>
    <dsp:sp modelId="{3C00F916-E871-4369-9F27-BF4FF519027B}">
      <dsp:nvSpPr>
        <dsp:cNvPr id="0" name=""/>
        <dsp:cNvSpPr/>
      </dsp:nvSpPr>
      <dsp:spPr>
        <a:xfrm>
          <a:off x="6592713" y="3242191"/>
          <a:ext cx="1047738" cy="200915"/>
        </a:xfrm>
        <a:prstGeom prst="rect">
          <a:avLst/>
        </a:prstGeom>
        <a:solidFill>
          <a:schemeClr val="bg1"/>
        </a:solidFill>
        <a:ln w="19050" cap="rnd" cmpd="sng" algn="ctr">
          <a:solidFill>
            <a:srgbClr val="001F60"/>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ctr" defTabSz="577850" rtl="1">
            <a:lnSpc>
              <a:spcPct val="90000"/>
            </a:lnSpc>
            <a:spcBef>
              <a:spcPct val="0"/>
            </a:spcBef>
            <a:spcAft>
              <a:spcPct val="35000"/>
            </a:spcAft>
            <a:buNone/>
          </a:pPr>
          <a:r>
            <a:rPr lang="he-IL" sz="1300" kern="1200" dirty="0">
              <a:solidFill>
                <a:schemeClr val="tx1">
                  <a:lumMod val="50000"/>
                  <a:lumOff val="50000"/>
                </a:schemeClr>
              </a:solidFill>
              <a:latin typeface="Alef" pitchFamily="2" charset="-79"/>
              <a:cs typeface="Alef" pitchFamily="2" charset="-79"/>
            </a:rPr>
            <a:t>100%</a:t>
          </a:r>
        </a:p>
      </dsp:txBody>
      <dsp:txXfrm>
        <a:off x="6592713" y="3242191"/>
        <a:ext cx="1047738" cy="200915"/>
      </dsp:txXfrm>
    </dsp:sp>
    <dsp:sp modelId="{E0588A17-4105-4145-9FA6-BDA9EE74B831}">
      <dsp:nvSpPr>
        <dsp:cNvPr id="0" name=""/>
        <dsp:cNvSpPr/>
      </dsp:nvSpPr>
      <dsp:spPr>
        <a:xfrm>
          <a:off x="2264241" y="3724389"/>
          <a:ext cx="1164153" cy="602747"/>
        </a:xfrm>
        <a:prstGeom prst="rect">
          <a:avLst/>
        </a:prstGeom>
        <a:solidFill>
          <a:srgbClr val="001F6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5054" numCol="1" spcCol="1270" anchor="ctr" anchorCtr="0">
          <a:noAutofit/>
        </a:bodyPr>
        <a:lstStyle/>
        <a:p>
          <a:pPr marL="0" lvl="0" indent="0" algn="ctr" defTabSz="622300" rtl="1">
            <a:lnSpc>
              <a:spcPct val="90000"/>
            </a:lnSpc>
            <a:spcBef>
              <a:spcPct val="0"/>
            </a:spcBef>
            <a:spcAft>
              <a:spcPct val="35000"/>
            </a:spcAft>
            <a:buNone/>
          </a:pPr>
          <a:r>
            <a:rPr lang="he-IL" sz="1400" kern="1200" dirty="0">
              <a:latin typeface="Alef" pitchFamily="2" charset="-79"/>
              <a:cs typeface="Alef" pitchFamily="2" charset="-79"/>
            </a:rPr>
            <a:t>דולב </a:t>
          </a:r>
          <a:r>
            <a:rPr lang="he-IL" sz="1400" kern="1200" dirty="0" err="1">
              <a:latin typeface="Alef" pitchFamily="2" charset="-79"/>
              <a:cs typeface="Alef" pitchFamily="2" charset="-79"/>
            </a:rPr>
            <a:t>אגש"ח</a:t>
          </a:r>
          <a:endParaRPr lang="he-IL" sz="1400" kern="1200" dirty="0">
            <a:latin typeface="Alef" pitchFamily="2" charset="-79"/>
            <a:cs typeface="Alef" pitchFamily="2" charset="-79"/>
          </a:endParaRPr>
        </a:p>
      </dsp:txBody>
      <dsp:txXfrm>
        <a:off x="2264241" y="3724389"/>
        <a:ext cx="1164153" cy="602747"/>
      </dsp:txXfrm>
    </dsp:sp>
    <dsp:sp modelId="{37938776-AAC9-4F05-A133-A1CE708DC747}">
      <dsp:nvSpPr>
        <dsp:cNvPr id="0" name=""/>
        <dsp:cNvSpPr/>
      </dsp:nvSpPr>
      <dsp:spPr>
        <a:xfrm>
          <a:off x="2510610" y="4193192"/>
          <a:ext cx="1047738" cy="200915"/>
        </a:xfrm>
        <a:prstGeom prst="rect">
          <a:avLst/>
        </a:prstGeom>
        <a:solidFill>
          <a:schemeClr val="bg1"/>
        </a:solidFill>
        <a:ln w="19050" cap="rnd" cmpd="sng" algn="ctr">
          <a:solidFill>
            <a:srgbClr val="001F60"/>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ctr" defTabSz="577850" rtl="1">
            <a:lnSpc>
              <a:spcPct val="90000"/>
            </a:lnSpc>
            <a:spcBef>
              <a:spcPct val="0"/>
            </a:spcBef>
            <a:spcAft>
              <a:spcPct val="35000"/>
            </a:spcAft>
            <a:buNone/>
          </a:pPr>
          <a:r>
            <a:rPr lang="he-IL" sz="1300" kern="1200" dirty="0">
              <a:solidFill>
                <a:schemeClr val="tx1">
                  <a:lumMod val="50000"/>
                  <a:lumOff val="50000"/>
                </a:schemeClr>
              </a:solidFill>
              <a:latin typeface="Alef" pitchFamily="2" charset="-79"/>
              <a:cs typeface="Alef" pitchFamily="2" charset="-79"/>
            </a:rPr>
            <a:t>50%</a:t>
          </a:r>
        </a:p>
      </dsp:txBody>
      <dsp:txXfrm>
        <a:off x="2510610" y="4193192"/>
        <a:ext cx="1047738" cy="200915"/>
      </dsp:txXfrm>
    </dsp:sp>
    <dsp:sp modelId="{D8D278E4-19B2-4B0E-BDEC-8491FB7FE1D9}">
      <dsp:nvSpPr>
        <dsp:cNvPr id="0" name=""/>
        <dsp:cNvSpPr/>
      </dsp:nvSpPr>
      <dsp:spPr>
        <a:xfrm>
          <a:off x="2264241" y="4675390"/>
          <a:ext cx="1164153" cy="602747"/>
        </a:xfrm>
        <a:prstGeom prst="rect">
          <a:avLst/>
        </a:prstGeom>
        <a:solidFill>
          <a:srgbClr val="001F6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5054" numCol="1" spcCol="1270" anchor="ctr" anchorCtr="0">
          <a:noAutofit/>
        </a:bodyPr>
        <a:lstStyle/>
        <a:p>
          <a:pPr marL="0" lvl="0" indent="0" algn="ctr" defTabSz="622300" rtl="1">
            <a:lnSpc>
              <a:spcPct val="90000"/>
            </a:lnSpc>
            <a:spcBef>
              <a:spcPct val="0"/>
            </a:spcBef>
            <a:spcAft>
              <a:spcPct val="35000"/>
            </a:spcAft>
            <a:buNone/>
          </a:pPr>
          <a:r>
            <a:rPr lang="he-IL" sz="1400" kern="1200" dirty="0">
              <a:latin typeface="Alef" pitchFamily="2" charset="-79"/>
              <a:cs typeface="Alef" pitchFamily="2" charset="-79"/>
            </a:rPr>
            <a:t>חברות בנות דולב</a:t>
          </a:r>
        </a:p>
      </dsp:txBody>
      <dsp:txXfrm>
        <a:off x="2264241" y="4675390"/>
        <a:ext cx="1164153" cy="602747"/>
      </dsp:txXfrm>
    </dsp:sp>
    <dsp:sp modelId="{E2F5B435-FE23-4C20-9C8D-4810B7EDF2B0}">
      <dsp:nvSpPr>
        <dsp:cNvPr id="0" name=""/>
        <dsp:cNvSpPr/>
      </dsp:nvSpPr>
      <dsp:spPr>
        <a:xfrm>
          <a:off x="2317742" y="5619102"/>
          <a:ext cx="1047738" cy="200915"/>
        </a:xfrm>
        <a:prstGeom prst="rect">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ctr" defTabSz="577850" rtl="1">
            <a:lnSpc>
              <a:spcPct val="90000"/>
            </a:lnSpc>
            <a:spcBef>
              <a:spcPct val="0"/>
            </a:spcBef>
            <a:spcAft>
              <a:spcPct val="35000"/>
            </a:spcAft>
            <a:buNone/>
          </a:pPr>
          <a:endParaRPr lang="he-IL" sz="1300" kern="1200"/>
        </a:p>
      </dsp:txBody>
      <dsp:txXfrm>
        <a:off x="2317742" y="5619102"/>
        <a:ext cx="1047738" cy="200915"/>
      </dsp:txXfrm>
    </dsp:sp>
    <dsp:sp modelId="{9F13DED4-8DA6-4D23-BC38-C230B66657DF}">
      <dsp:nvSpPr>
        <dsp:cNvPr id="0" name=""/>
        <dsp:cNvSpPr/>
      </dsp:nvSpPr>
      <dsp:spPr>
        <a:xfrm>
          <a:off x="3826092" y="3724389"/>
          <a:ext cx="1164153" cy="602747"/>
        </a:xfrm>
        <a:prstGeom prst="rect">
          <a:avLst/>
        </a:prstGeom>
        <a:solidFill>
          <a:srgbClr val="001F6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5054" numCol="1" spcCol="1270" anchor="ctr" anchorCtr="0">
          <a:noAutofit/>
        </a:bodyPr>
        <a:lstStyle/>
        <a:p>
          <a:pPr marL="0" lvl="0" indent="0" algn="ctr" defTabSz="622300" rtl="1">
            <a:lnSpc>
              <a:spcPct val="90000"/>
            </a:lnSpc>
            <a:spcBef>
              <a:spcPct val="0"/>
            </a:spcBef>
            <a:spcAft>
              <a:spcPct val="35000"/>
            </a:spcAft>
            <a:buNone/>
          </a:pPr>
          <a:r>
            <a:rPr lang="he-IL" sz="1400" kern="1200" dirty="0" err="1">
              <a:latin typeface="Alef" pitchFamily="2" charset="-79"/>
              <a:cs typeface="Alef" pitchFamily="2" charset="-79"/>
            </a:rPr>
            <a:t>סולב</a:t>
          </a:r>
          <a:r>
            <a:rPr lang="he-IL" sz="1400" kern="1200" dirty="0">
              <a:latin typeface="Alef" pitchFamily="2" charset="-79"/>
              <a:cs typeface="Alef" pitchFamily="2" charset="-79"/>
            </a:rPr>
            <a:t> דולב אנרגיה סולארית</a:t>
          </a:r>
        </a:p>
      </dsp:txBody>
      <dsp:txXfrm>
        <a:off x="3826092" y="3724389"/>
        <a:ext cx="1164153" cy="602747"/>
      </dsp:txXfrm>
    </dsp:sp>
    <dsp:sp modelId="{3132580B-C34E-432D-9D54-7BAE3E09275C}">
      <dsp:nvSpPr>
        <dsp:cNvPr id="0" name=""/>
        <dsp:cNvSpPr/>
      </dsp:nvSpPr>
      <dsp:spPr>
        <a:xfrm>
          <a:off x="4072461" y="4193192"/>
          <a:ext cx="1047738" cy="200915"/>
        </a:xfrm>
        <a:prstGeom prst="rect">
          <a:avLst/>
        </a:prstGeom>
        <a:solidFill>
          <a:schemeClr val="bg1"/>
        </a:solidFill>
        <a:ln w="19050" cap="rnd" cmpd="sng" algn="ctr">
          <a:solidFill>
            <a:srgbClr val="001F60"/>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ctr" defTabSz="577850" rtl="1">
            <a:lnSpc>
              <a:spcPct val="90000"/>
            </a:lnSpc>
            <a:spcBef>
              <a:spcPct val="0"/>
            </a:spcBef>
            <a:spcAft>
              <a:spcPct val="35000"/>
            </a:spcAft>
            <a:buNone/>
          </a:pPr>
          <a:r>
            <a:rPr lang="he-IL" sz="1300" kern="1200" dirty="0">
              <a:solidFill>
                <a:schemeClr val="tx1">
                  <a:lumMod val="50000"/>
                  <a:lumOff val="50000"/>
                </a:schemeClr>
              </a:solidFill>
              <a:latin typeface="Alef" pitchFamily="2" charset="-79"/>
              <a:cs typeface="Alef" pitchFamily="2" charset="-79"/>
            </a:rPr>
            <a:t>50%</a:t>
          </a:r>
        </a:p>
      </dsp:txBody>
      <dsp:txXfrm>
        <a:off x="4072461" y="4193192"/>
        <a:ext cx="1047738" cy="200915"/>
      </dsp:txXfrm>
    </dsp:sp>
    <dsp:sp modelId="{EBDBDE5F-FFE8-4C78-8735-01E4E902A1B1}">
      <dsp:nvSpPr>
        <dsp:cNvPr id="0" name=""/>
        <dsp:cNvSpPr/>
      </dsp:nvSpPr>
      <dsp:spPr>
        <a:xfrm>
          <a:off x="5387943" y="3724389"/>
          <a:ext cx="1164153" cy="602747"/>
        </a:xfrm>
        <a:prstGeom prst="rect">
          <a:avLst/>
        </a:prstGeom>
        <a:solidFill>
          <a:srgbClr val="001F6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5054" numCol="1" spcCol="1270" anchor="ctr" anchorCtr="0">
          <a:noAutofit/>
        </a:bodyPr>
        <a:lstStyle/>
        <a:p>
          <a:pPr marL="0" lvl="0" indent="0" algn="ctr" defTabSz="622300" rtl="1">
            <a:lnSpc>
              <a:spcPct val="90000"/>
            </a:lnSpc>
            <a:spcBef>
              <a:spcPct val="0"/>
            </a:spcBef>
            <a:spcAft>
              <a:spcPct val="35000"/>
            </a:spcAft>
            <a:buNone/>
          </a:pPr>
          <a:r>
            <a:rPr lang="he-IL" sz="1400" kern="1200" dirty="0">
              <a:latin typeface="Alef" pitchFamily="2" charset="-79"/>
              <a:cs typeface="Alef" pitchFamily="2" charset="-79"/>
            </a:rPr>
            <a:t>דולב שותפות (מבנים וקרקע)</a:t>
          </a:r>
        </a:p>
      </dsp:txBody>
      <dsp:txXfrm>
        <a:off x="5387943" y="3724389"/>
        <a:ext cx="1164153" cy="602747"/>
      </dsp:txXfrm>
    </dsp:sp>
    <dsp:sp modelId="{85AA3075-59E8-40AC-934E-B20DF712B2C8}">
      <dsp:nvSpPr>
        <dsp:cNvPr id="0" name=""/>
        <dsp:cNvSpPr/>
      </dsp:nvSpPr>
      <dsp:spPr>
        <a:xfrm>
          <a:off x="5634312" y="4193192"/>
          <a:ext cx="1047738" cy="200915"/>
        </a:xfrm>
        <a:prstGeom prst="rect">
          <a:avLst/>
        </a:prstGeom>
        <a:solidFill>
          <a:schemeClr val="bg1"/>
        </a:solidFill>
        <a:ln w="19050" cap="rnd" cmpd="sng" algn="ctr">
          <a:solidFill>
            <a:srgbClr val="001F60"/>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ctr" defTabSz="577850" rtl="1">
            <a:lnSpc>
              <a:spcPct val="90000"/>
            </a:lnSpc>
            <a:spcBef>
              <a:spcPct val="0"/>
            </a:spcBef>
            <a:spcAft>
              <a:spcPct val="35000"/>
            </a:spcAft>
            <a:buNone/>
          </a:pPr>
          <a:r>
            <a:rPr lang="he-IL" sz="1300" kern="1200" dirty="0">
              <a:solidFill>
                <a:schemeClr val="tx1">
                  <a:lumMod val="50000"/>
                  <a:lumOff val="50000"/>
                </a:schemeClr>
              </a:solidFill>
              <a:latin typeface="Alef" pitchFamily="2" charset="-79"/>
              <a:cs typeface="Alef" pitchFamily="2" charset="-79"/>
            </a:rPr>
            <a:t>50%</a:t>
          </a:r>
        </a:p>
      </dsp:txBody>
      <dsp:txXfrm>
        <a:off x="5634312" y="4193192"/>
        <a:ext cx="1047738" cy="200915"/>
      </dsp:txXfrm>
    </dsp:sp>
    <dsp:sp modelId="{3BAECFAB-4E46-42BD-8ABB-5489B6F30E48}">
      <dsp:nvSpPr>
        <dsp:cNvPr id="0" name=""/>
        <dsp:cNvSpPr/>
      </dsp:nvSpPr>
      <dsp:spPr>
        <a:xfrm>
          <a:off x="6949794" y="3724389"/>
          <a:ext cx="1164153" cy="602747"/>
        </a:xfrm>
        <a:prstGeom prst="rect">
          <a:avLst/>
        </a:prstGeom>
        <a:solidFill>
          <a:srgbClr val="001F6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85054" numCol="1" spcCol="1270" anchor="ctr" anchorCtr="0">
          <a:noAutofit/>
        </a:bodyPr>
        <a:lstStyle/>
        <a:p>
          <a:pPr marL="0" lvl="0" indent="0" algn="ctr" defTabSz="444500" rtl="1">
            <a:lnSpc>
              <a:spcPct val="90000"/>
            </a:lnSpc>
            <a:spcBef>
              <a:spcPct val="0"/>
            </a:spcBef>
            <a:spcAft>
              <a:spcPct val="35000"/>
            </a:spcAft>
            <a:buNone/>
          </a:pPr>
          <a:r>
            <a:rPr lang="he-IL" sz="1000" kern="1200" dirty="0">
              <a:latin typeface="Alef" pitchFamily="2" charset="-79"/>
              <a:cs typeface="Alef" pitchFamily="2" charset="-79"/>
            </a:rPr>
            <a:t>השקעות </a:t>
          </a:r>
          <a:r>
            <a:rPr lang="he-IL" sz="1000" kern="1200" dirty="0" err="1">
              <a:latin typeface="Alef" pitchFamily="2" charset="-79"/>
              <a:cs typeface="Alef" pitchFamily="2" charset="-79"/>
            </a:rPr>
            <a:t>בסייפהאוס</a:t>
          </a:r>
          <a:r>
            <a:rPr lang="he-IL" sz="1000" kern="1200" dirty="0">
              <a:latin typeface="Alef" pitchFamily="2" charset="-79"/>
              <a:cs typeface="Alef" pitchFamily="2" charset="-79"/>
            </a:rPr>
            <a:t> </a:t>
          </a:r>
          <a:r>
            <a:rPr lang="he-IL" sz="1000" kern="1200" dirty="0" err="1">
              <a:latin typeface="Alef" pitchFamily="2" charset="-79"/>
              <a:cs typeface="Alef" pitchFamily="2" charset="-79"/>
            </a:rPr>
            <a:t>וויזואל</a:t>
          </a:r>
          <a:r>
            <a:rPr lang="he-IL" sz="1000" kern="1200" dirty="0">
              <a:latin typeface="Alef" pitchFamily="2" charset="-79"/>
              <a:cs typeface="Alef" pitchFamily="2" charset="-79"/>
            </a:rPr>
            <a:t> </a:t>
          </a:r>
          <a:r>
            <a:rPr lang="he-IL" sz="1000" kern="1200" dirty="0" err="1">
              <a:latin typeface="Alef" pitchFamily="2" charset="-79"/>
              <a:cs typeface="Alef" pitchFamily="2" charset="-79"/>
            </a:rPr>
            <a:t>פקטוריז</a:t>
          </a:r>
          <a:endParaRPr lang="he-IL" sz="1000" kern="1200" dirty="0">
            <a:latin typeface="Alef" pitchFamily="2" charset="-79"/>
            <a:cs typeface="Alef" pitchFamily="2" charset="-79"/>
          </a:endParaRPr>
        </a:p>
      </dsp:txBody>
      <dsp:txXfrm>
        <a:off x="6949794" y="3724389"/>
        <a:ext cx="1164153" cy="602747"/>
      </dsp:txXfrm>
    </dsp:sp>
    <dsp:sp modelId="{4E4FBFED-E47A-41D9-9BD4-9A616B4E47C4}">
      <dsp:nvSpPr>
        <dsp:cNvPr id="0" name=""/>
        <dsp:cNvSpPr/>
      </dsp:nvSpPr>
      <dsp:spPr>
        <a:xfrm>
          <a:off x="7196163" y="4193192"/>
          <a:ext cx="1047738" cy="200915"/>
        </a:xfrm>
        <a:prstGeom prst="rect">
          <a:avLst/>
        </a:prstGeom>
        <a:solidFill>
          <a:schemeClr val="bg1"/>
        </a:solidFill>
        <a:ln w="19050" cap="rnd" cmpd="sng" algn="ctr">
          <a:solidFill>
            <a:srgbClr val="001F60"/>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ctr" defTabSz="577850" rtl="1">
            <a:lnSpc>
              <a:spcPct val="90000"/>
            </a:lnSpc>
            <a:spcBef>
              <a:spcPct val="0"/>
            </a:spcBef>
            <a:spcAft>
              <a:spcPct val="35000"/>
            </a:spcAft>
            <a:buNone/>
          </a:pPr>
          <a:r>
            <a:rPr lang="he-IL" sz="1300" kern="1200" dirty="0">
              <a:solidFill>
                <a:schemeClr val="tx1">
                  <a:lumMod val="50000"/>
                  <a:lumOff val="50000"/>
                </a:schemeClr>
              </a:solidFill>
              <a:latin typeface="Alef" pitchFamily="2" charset="-79"/>
              <a:cs typeface="Alef" pitchFamily="2" charset="-79"/>
            </a:rPr>
            <a:t>פחות מ5%</a:t>
          </a:r>
        </a:p>
      </dsp:txBody>
      <dsp:txXfrm>
        <a:off x="7196163" y="4193192"/>
        <a:ext cx="1047738" cy="200915"/>
      </dsp:txXfrm>
    </dsp:sp>
    <dsp:sp modelId="{8C229D0A-906F-47A0-94EB-BCAE59C7A564}">
      <dsp:nvSpPr>
        <dsp:cNvPr id="0" name=""/>
        <dsp:cNvSpPr/>
      </dsp:nvSpPr>
      <dsp:spPr>
        <a:xfrm>
          <a:off x="8511645" y="3724389"/>
          <a:ext cx="1164153" cy="602747"/>
        </a:xfrm>
        <a:prstGeom prst="rect">
          <a:avLst/>
        </a:prstGeom>
        <a:solidFill>
          <a:srgbClr val="001F6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5054" numCol="1" spcCol="1270" anchor="ctr" anchorCtr="0">
          <a:noAutofit/>
        </a:bodyPr>
        <a:lstStyle/>
        <a:p>
          <a:pPr marL="0" lvl="0" indent="0" algn="ctr" defTabSz="622300" rtl="1">
            <a:lnSpc>
              <a:spcPct val="90000"/>
            </a:lnSpc>
            <a:spcBef>
              <a:spcPct val="0"/>
            </a:spcBef>
            <a:spcAft>
              <a:spcPct val="35000"/>
            </a:spcAft>
            <a:buNone/>
          </a:pPr>
          <a:r>
            <a:rPr lang="he-IL" sz="1400" kern="1200" dirty="0">
              <a:latin typeface="Alef" pitchFamily="2" charset="-79"/>
              <a:cs typeface="Alef" pitchFamily="2" charset="-79"/>
            </a:rPr>
            <a:t>דביר אנרגיה וחשמל בע"מ</a:t>
          </a:r>
        </a:p>
      </dsp:txBody>
      <dsp:txXfrm>
        <a:off x="8511645" y="3724389"/>
        <a:ext cx="1164153" cy="602747"/>
      </dsp:txXfrm>
    </dsp:sp>
    <dsp:sp modelId="{92C842A4-AEE1-4FCC-ACD9-CB50F4758764}">
      <dsp:nvSpPr>
        <dsp:cNvPr id="0" name=""/>
        <dsp:cNvSpPr/>
      </dsp:nvSpPr>
      <dsp:spPr>
        <a:xfrm>
          <a:off x="8758014" y="4193192"/>
          <a:ext cx="1047738" cy="200915"/>
        </a:xfrm>
        <a:prstGeom prst="rect">
          <a:avLst/>
        </a:prstGeom>
        <a:solidFill>
          <a:schemeClr val="bg1"/>
        </a:solidFill>
        <a:ln w="19050" cap="rnd" cmpd="sng" algn="ctr">
          <a:solidFill>
            <a:srgbClr val="001F60"/>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ctr" defTabSz="577850" rtl="1">
            <a:lnSpc>
              <a:spcPct val="90000"/>
            </a:lnSpc>
            <a:spcBef>
              <a:spcPct val="0"/>
            </a:spcBef>
            <a:spcAft>
              <a:spcPct val="35000"/>
            </a:spcAft>
            <a:buNone/>
          </a:pPr>
          <a:r>
            <a:rPr lang="he-IL" sz="1300" kern="1200" dirty="0">
              <a:solidFill>
                <a:schemeClr val="tx1">
                  <a:lumMod val="50000"/>
                  <a:lumOff val="50000"/>
                </a:schemeClr>
              </a:solidFill>
              <a:latin typeface="Alef" pitchFamily="2" charset="-79"/>
              <a:cs typeface="Alef" pitchFamily="2" charset="-79"/>
            </a:rPr>
            <a:t>100%</a:t>
          </a:r>
        </a:p>
      </dsp:txBody>
      <dsp:txXfrm>
        <a:off x="8758014" y="4193192"/>
        <a:ext cx="1047738" cy="200915"/>
      </dsp:txXfrm>
    </dsp:sp>
    <dsp:sp modelId="{9D2ECF0F-C304-46F6-9F7D-D65D22D5496C}">
      <dsp:nvSpPr>
        <dsp:cNvPr id="0" name=""/>
        <dsp:cNvSpPr/>
      </dsp:nvSpPr>
      <dsp:spPr>
        <a:xfrm>
          <a:off x="10073496" y="3724389"/>
          <a:ext cx="1164153" cy="602747"/>
        </a:xfrm>
        <a:prstGeom prst="rect">
          <a:avLst/>
        </a:prstGeom>
        <a:solidFill>
          <a:srgbClr val="001F6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5054" numCol="1" spcCol="1270" anchor="ctr" anchorCtr="0">
          <a:noAutofit/>
        </a:bodyPr>
        <a:lstStyle/>
        <a:p>
          <a:pPr marL="0" lvl="0" indent="0" algn="ctr" defTabSz="622300" rtl="1">
            <a:lnSpc>
              <a:spcPct val="90000"/>
            </a:lnSpc>
            <a:spcBef>
              <a:spcPct val="0"/>
            </a:spcBef>
            <a:spcAft>
              <a:spcPct val="35000"/>
            </a:spcAft>
            <a:buNone/>
          </a:pPr>
          <a:r>
            <a:rPr lang="he-IL" sz="1400" kern="1200" dirty="0">
              <a:latin typeface="Alef" pitchFamily="2" charset="-79"/>
              <a:cs typeface="Alef" pitchFamily="2" charset="-79"/>
            </a:rPr>
            <a:t>ד.נ אנרגיה חלופית </a:t>
          </a:r>
        </a:p>
      </dsp:txBody>
      <dsp:txXfrm>
        <a:off x="10073496" y="3724389"/>
        <a:ext cx="1164153" cy="602747"/>
      </dsp:txXfrm>
    </dsp:sp>
    <dsp:sp modelId="{5E3FCA00-089D-49C4-9961-C6573E70B942}">
      <dsp:nvSpPr>
        <dsp:cNvPr id="0" name=""/>
        <dsp:cNvSpPr/>
      </dsp:nvSpPr>
      <dsp:spPr>
        <a:xfrm>
          <a:off x="10292561" y="4193192"/>
          <a:ext cx="1047738" cy="200915"/>
        </a:xfrm>
        <a:prstGeom prst="rect">
          <a:avLst/>
        </a:prstGeom>
        <a:solidFill>
          <a:schemeClr val="bg1"/>
        </a:solidFill>
        <a:ln w="19050" cap="rnd" cmpd="sng" algn="ctr">
          <a:solidFill>
            <a:srgbClr val="001F60"/>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ctr" defTabSz="577850" rtl="1">
            <a:lnSpc>
              <a:spcPct val="90000"/>
            </a:lnSpc>
            <a:spcBef>
              <a:spcPct val="0"/>
            </a:spcBef>
            <a:spcAft>
              <a:spcPct val="35000"/>
            </a:spcAft>
            <a:buNone/>
          </a:pPr>
          <a:r>
            <a:rPr lang="he-IL" sz="1300" kern="1200" dirty="0">
              <a:solidFill>
                <a:schemeClr val="tx1">
                  <a:lumMod val="50000"/>
                  <a:lumOff val="50000"/>
                </a:schemeClr>
              </a:solidFill>
              <a:latin typeface="Alef" pitchFamily="2" charset="-79"/>
              <a:cs typeface="Alef" pitchFamily="2" charset="-79"/>
            </a:rPr>
            <a:t>75%</a:t>
          </a:r>
        </a:p>
      </dsp:txBody>
      <dsp:txXfrm>
        <a:off x="10292561" y="4193192"/>
        <a:ext cx="1047738" cy="200915"/>
      </dsp:txXfrm>
    </dsp:sp>
    <dsp:sp modelId="{23247718-0AB9-47D0-9381-C4B229D1527B}">
      <dsp:nvSpPr>
        <dsp:cNvPr id="0" name=""/>
        <dsp:cNvSpPr/>
      </dsp:nvSpPr>
      <dsp:spPr>
        <a:xfrm>
          <a:off x="7921734" y="2773388"/>
          <a:ext cx="1164153" cy="602747"/>
        </a:xfrm>
        <a:prstGeom prst="rect">
          <a:avLst/>
        </a:prstGeom>
        <a:solidFill>
          <a:srgbClr val="001F6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5054" numCol="1" spcCol="1270" anchor="ctr" anchorCtr="0">
          <a:noAutofit/>
        </a:bodyPr>
        <a:lstStyle/>
        <a:p>
          <a:pPr marL="0" lvl="0" indent="0" algn="ctr" defTabSz="622300" rtl="1">
            <a:lnSpc>
              <a:spcPct val="90000"/>
            </a:lnSpc>
            <a:spcBef>
              <a:spcPct val="0"/>
            </a:spcBef>
            <a:spcAft>
              <a:spcPct val="35000"/>
            </a:spcAft>
            <a:buNone/>
          </a:pPr>
          <a:r>
            <a:rPr lang="he-IL" sz="1400" kern="1200" dirty="0" err="1">
              <a:latin typeface="Alef" pitchFamily="2" charset="-79"/>
              <a:cs typeface="Alef" pitchFamily="2" charset="-79"/>
            </a:rPr>
            <a:t>אנרג'יקס</a:t>
          </a:r>
          <a:r>
            <a:rPr lang="he-IL" sz="1400" kern="1200" dirty="0">
              <a:latin typeface="Alef" pitchFamily="2" charset="-79"/>
              <a:cs typeface="Alef" pitchFamily="2" charset="-79"/>
            </a:rPr>
            <a:t> דביר (שותפות) </a:t>
          </a:r>
        </a:p>
      </dsp:txBody>
      <dsp:txXfrm>
        <a:off x="7921734" y="2773388"/>
        <a:ext cx="1164153" cy="602747"/>
      </dsp:txXfrm>
    </dsp:sp>
    <dsp:sp modelId="{E9873EAD-2AE6-49C0-BE33-500EF77F3565}">
      <dsp:nvSpPr>
        <dsp:cNvPr id="0" name=""/>
        <dsp:cNvSpPr/>
      </dsp:nvSpPr>
      <dsp:spPr>
        <a:xfrm>
          <a:off x="8154565" y="3242191"/>
          <a:ext cx="1047738" cy="200915"/>
        </a:xfrm>
        <a:prstGeom prst="rect">
          <a:avLst/>
        </a:prstGeom>
        <a:solidFill>
          <a:schemeClr val="bg1"/>
        </a:solidFill>
        <a:ln w="19050" cap="rnd" cmpd="sng" algn="ctr">
          <a:solidFill>
            <a:srgbClr val="001F60"/>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ctr" defTabSz="577850" rtl="1">
            <a:lnSpc>
              <a:spcPct val="90000"/>
            </a:lnSpc>
            <a:spcBef>
              <a:spcPct val="0"/>
            </a:spcBef>
            <a:spcAft>
              <a:spcPct val="35000"/>
            </a:spcAft>
            <a:buNone/>
          </a:pPr>
          <a:r>
            <a:rPr lang="he-IL" sz="1300" kern="1200" dirty="0">
              <a:solidFill>
                <a:schemeClr val="tx1">
                  <a:lumMod val="50000"/>
                  <a:lumOff val="50000"/>
                </a:schemeClr>
              </a:solidFill>
              <a:latin typeface="Alef" pitchFamily="2" charset="-79"/>
              <a:cs typeface="Alef" pitchFamily="2" charset="-79"/>
            </a:rPr>
            <a:t>26%</a:t>
          </a:r>
        </a:p>
      </dsp:txBody>
      <dsp:txXfrm>
        <a:off x="8154565" y="3242191"/>
        <a:ext cx="1047738" cy="200915"/>
      </dsp:txXfrm>
    </dsp:sp>
    <dsp:sp modelId="{E383D581-3144-49F1-8439-D8F739A065C8}">
      <dsp:nvSpPr>
        <dsp:cNvPr id="0" name=""/>
        <dsp:cNvSpPr/>
      </dsp:nvSpPr>
      <dsp:spPr>
        <a:xfrm>
          <a:off x="9483585" y="2773388"/>
          <a:ext cx="1164153" cy="602747"/>
        </a:xfrm>
        <a:prstGeom prst="rect">
          <a:avLst/>
        </a:prstGeom>
        <a:solidFill>
          <a:srgbClr val="001F6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85054" numCol="1" spcCol="1270" anchor="ctr" anchorCtr="0">
          <a:noAutofit/>
        </a:bodyPr>
        <a:lstStyle/>
        <a:p>
          <a:pPr marL="0" lvl="0" indent="0" algn="ctr" defTabSz="444500" rtl="1">
            <a:lnSpc>
              <a:spcPct val="90000"/>
            </a:lnSpc>
            <a:spcBef>
              <a:spcPct val="0"/>
            </a:spcBef>
            <a:spcAft>
              <a:spcPct val="35000"/>
            </a:spcAft>
            <a:buNone/>
          </a:pPr>
          <a:r>
            <a:rPr lang="he-IL" sz="1000" kern="1200" dirty="0">
              <a:latin typeface="Alef" pitchFamily="2" charset="-79"/>
              <a:cs typeface="Alef" pitchFamily="2" charset="-79"/>
            </a:rPr>
            <a:t>דביר </a:t>
          </a:r>
          <a:r>
            <a:rPr lang="he-IL" sz="1000" kern="1200" dirty="0" err="1">
              <a:latin typeface="Alef" pitchFamily="2" charset="-79"/>
              <a:cs typeface="Alef" pitchFamily="2" charset="-79"/>
            </a:rPr>
            <a:t>ישרוב</a:t>
          </a:r>
          <a:r>
            <a:rPr lang="he-IL" sz="1000" kern="1200" dirty="0">
              <a:latin typeface="Alef" pitchFamily="2" charset="-79"/>
              <a:cs typeface="Alef" pitchFamily="2" charset="-79"/>
            </a:rPr>
            <a:t> </a:t>
          </a:r>
          <a:r>
            <a:rPr lang="he-IL" sz="1000" kern="1200" dirty="0" err="1">
              <a:latin typeface="Alef" pitchFamily="2" charset="-79"/>
              <a:cs typeface="Alef" pitchFamily="2" charset="-79"/>
            </a:rPr>
            <a:t>וגי</a:t>
          </a:r>
          <a:r>
            <a:rPr lang="he-IL" sz="1000" kern="1200" dirty="0">
              <a:latin typeface="Alef" pitchFamily="2" charset="-79"/>
              <a:cs typeface="Alef" pitchFamily="2" charset="-79"/>
            </a:rPr>
            <a:t> טי אל וי אחזקות ופיתוח </a:t>
          </a:r>
          <a:r>
            <a:rPr lang="he-IL" sz="1000" kern="1200" dirty="0" err="1">
              <a:latin typeface="Alef" pitchFamily="2" charset="-79"/>
              <a:cs typeface="Alef" pitchFamily="2" charset="-79"/>
            </a:rPr>
            <a:t>אגש"ח</a:t>
          </a:r>
          <a:endParaRPr lang="he-IL" sz="1000" kern="1200" dirty="0">
            <a:latin typeface="Alef" pitchFamily="2" charset="-79"/>
            <a:cs typeface="Alef" pitchFamily="2" charset="-79"/>
          </a:endParaRPr>
        </a:p>
      </dsp:txBody>
      <dsp:txXfrm>
        <a:off x="9483585" y="2773388"/>
        <a:ext cx="1164153" cy="602747"/>
      </dsp:txXfrm>
    </dsp:sp>
    <dsp:sp modelId="{F876CC8F-A881-4FEF-8ABC-6BEDD74B4647}">
      <dsp:nvSpPr>
        <dsp:cNvPr id="0" name=""/>
        <dsp:cNvSpPr/>
      </dsp:nvSpPr>
      <dsp:spPr>
        <a:xfrm>
          <a:off x="9716416" y="3242191"/>
          <a:ext cx="1047738" cy="200915"/>
        </a:xfrm>
        <a:prstGeom prst="rect">
          <a:avLst/>
        </a:prstGeom>
        <a:solidFill>
          <a:schemeClr val="bg1"/>
        </a:solidFill>
        <a:ln w="19050" cap="rnd" cmpd="sng" algn="ctr">
          <a:solidFill>
            <a:srgbClr val="001F60"/>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ctr" defTabSz="577850" rtl="1">
            <a:lnSpc>
              <a:spcPct val="90000"/>
            </a:lnSpc>
            <a:spcBef>
              <a:spcPct val="0"/>
            </a:spcBef>
            <a:spcAft>
              <a:spcPct val="35000"/>
            </a:spcAft>
            <a:buNone/>
          </a:pPr>
          <a:r>
            <a:rPr lang="he-IL" sz="1300" kern="1200" dirty="0">
              <a:solidFill>
                <a:schemeClr val="tx1">
                  <a:lumMod val="50000"/>
                  <a:lumOff val="50000"/>
                </a:schemeClr>
              </a:solidFill>
              <a:latin typeface="Alef" pitchFamily="2" charset="-79"/>
              <a:cs typeface="Alef" pitchFamily="2" charset="-79"/>
            </a:rPr>
            <a:t>50%</a:t>
          </a:r>
        </a:p>
      </dsp:txBody>
      <dsp:txXfrm>
        <a:off x="9716416" y="3242191"/>
        <a:ext cx="1047738" cy="200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12CBB-D183-334D-A34D-BB15F2A74B7B}">
      <dsp:nvSpPr>
        <dsp:cNvPr id="0" name=""/>
        <dsp:cNvSpPr/>
      </dsp:nvSpPr>
      <dsp:spPr>
        <a:xfrm>
          <a:off x="0" y="4036032"/>
          <a:ext cx="2389520" cy="1327511"/>
        </a:xfrm>
        <a:prstGeom prst="roundRect">
          <a:avLst>
            <a:gd name="adj" fmla="val 10000"/>
          </a:avLst>
        </a:prstGeom>
        <a:noFill/>
        <a:ln w="19050"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e-IL" sz="2800" b="0" i="0" kern="1200" dirty="0">
              <a:solidFill>
                <a:srgbClr val="6F91A0"/>
              </a:solidFill>
              <a:latin typeface="Alef" pitchFamily="2" charset="-79"/>
              <a:cs typeface="Alef" pitchFamily="2" charset="-79"/>
            </a:rPr>
            <a:t>שימוש</a:t>
          </a:r>
          <a:endParaRPr lang="en-US" sz="2800" b="0" i="0" kern="1200" dirty="0">
            <a:solidFill>
              <a:srgbClr val="6F91A0"/>
            </a:solidFill>
            <a:latin typeface="Alef" pitchFamily="2" charset="-79"/>
            <a:cs typeface="Alef" pitchFamily="2" charset="-79"/>
          </a:endParaRPr>
        </a:p>
      </dsp:txBody>
      <dsp:txXfrm>
        <a:off x="38881" y="4074913"/>
        <a:ext cx="2311758" cy="1249749"/>
      </dsp:txXfrm>
    </dsp:sp>
    <dsp:sp modelId="{638C2AE0-7384-3841-8BAD-A26839FF7B77}">
      <dsp:nvSpPr>
        <dsp:cNvPr id="0" name=""/>
        <dsp:cNvSpPr/>
      </dsp:nvSpPr>
      <dsp:spPr>
        <a:xfrm>
          <a:off x="8037840" y="2554277"/>
          <a:ext cx="2389520" cy="1327511"/>
        </a:xfrm>
        <a:prstGeom prst="roundRect">
          <a:avLst>
            <a:gd name="adj" fmla="val 10000"/>
          </a:avLst>
        </a:prstGeom>
        <a:noFill/>
        <a:ln w="19050"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e-IL" sz="2800" b="0" i="0" kern="1200" dirty="0">
              <a:solidFill>
                <a:srgbClr val="6F91A0"/>
              </a:solidFill>
              <a:latin typeface="Alef" pitchFamily="2" charset="-79"/>
              <a:cs typeface="Alef" pitchFamily="2" charset="-79"/>
            </a:rPr>
            <a:t>מקורות</a:t>
          </a:r>
          <a:endParaRPr lang="en-US" sz="2800" b="0" i="0" kern="1200" dirty="0">
            <a:solidFill>
              <a:srgbClr val="6F91A0"/>
            </a:solidFill>
            <a:latin typeface="Alef" pitchFamily="2" charset="-79"/>
            <a:cs typeface="Alef" pitchFamily="2" charset="-79"/>
          </a:endParaRPr>
        </a:p>
      </dsp:txBody>
      <dsp:txXfrm>
        <a:off x="8076721" y="2593158"/>
        <a:ext cx="2311758" cy="1249749"/>
      </dsp:txXfrm>
    </dsp:sp>
    <dsp:sp modelId="{7574CE4A-F0A7-2C4A-A5F8-00CE51034DEC}">
      <dsp:nvSpPr>
        <dsp:cNvPr id="0" name=""/>
        <dsp:cNvSpPr/>
      </dsp:nvSpPr>
      <dsp:spPr>
        <a:xfrm>
          <a:off x="4715863" y="5641923"/>
          <a:ext cx="995633" cy="995633"/>
        </a:xfrm>
        <a:prstGeom prst="triangle">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BE7B51-EB5A-B645-989B-049A91151877}">
      <dsp:nvSpPr>
        <dsp:cNvPr id="0" name=""/>
        <dsp:cNvSpPr/>
      </dsp:nvSpPr>
      <dsp:spPr>
        <a:xfrm rot="21360000">
          <a:off x="2225867" y="5215283"/>
          <a:ext cx="5975625" cy="417856"/>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E6AB17-158C-3B4B-9ED6-54759196E361}">
      <dsp:nvSpPr>
        <dsp:cNvPr id="0" name=""/>
        <dsp:cNvSpPr/>
      </dsp:nvSpPr>
      <dsp:spPr>
        <a:xfrm rot="21360000">
          <a:off x="2235860" y="4462498"/>
          <a:ext cx="2371358" cy="818935"/>
        </a:xfrm>
        <a:prstGeom prst="roundRect">
          <a:avLst/>
        </a:prstGeom>
        <a:solidFill>
          <a:srgbClr val="001F6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he-IL" sz="2500" b="0" i="0" kern="1200" dirty="0">
              <a:solidFill>
                <a:schemeClr val="bg1"/>
              </a:solidFill>
              <a:latin typeface="Alef" pitchFamily="2" charset="-79"/>
              <a:cs typeface="Alef" pitchFamily="2" charset="-79"/>
            </a:rPr>
            <a:t>חינוך</a:t>
          </a:r>
          <a:endParaRPr lang="en-US" sz="2500" b="0" i="0" kern="1200" dirty="0">
            <a:solidFill>
              <a:schemeClr val="bg1"/>
            </a:solidFill>
            <a:latin typeface="Alef" pitchFamily="2" charset="-79"/>
            <a:cs typeface="Alef" pitchFamily="2" charset="-79"/>
          </a:endParaRPr>
        </a:p>
      </dsp:txBody>
      <dsp:txXfrm>
        <a:off x="2275837" y="4502475"/>
        <a:ext cx="2291404" cy="738981"/>
      </dsp:txXfrm>
    </dsp:sp>
    <dsp:sp modelId="{EE3C2E46-E8BF-B04B-BF2C-B2BF33D9EFBD}">
      <dsp:nvSpPr>
        <dsp:cNvPr id="0" name=""/>
        <dsp:cNvSpPr/>
      </dsp:nvSpPr>
      <dsp:spPr>
        <a:xfrm rot="21360000">
          <a:off x="2169485" y="3586341"/>
          <a:ext cx="2371358" cy="818935"/>
        </a:xfrm>
        <a:prstGeom prst="roundRect">
          <a:avLst/>
        </a:prstGeom>
        <a:solidFill>
          <a:srgbClr val="001F6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he-IL" sz="2500" b="0" i="0" kern="1200" dirty="0">
              <a:solidFill>
                <a:schemeClr val="bg1"/>
              </a:solidFill>
              <a:latin typeface="Alef" pitchFamily="2" charset="-79"/>
              <a:cs typeface="Alef" pitchFamily="2" charset="-79"/>
            </a:rPr>
            <a:t>ביטחון</a:t>
          </a:r>
          <a:endParaRPr lang="en-US" sz="2500" b="0" i="0" kern="1200" dirty="0">
            <a:solidFill>
              <a:schemeClr val="bg1"/>
            </a:solidFill>
            <a:latin typeface="Alef" pitchFamily="2" charset="-79"/>
            <a:cs typeface="Alef" pitchFamily="2" charset="-79"/>
          </a:endParaRPr>
        </a:p>
      </dsp:txBody>
      <dsp:txXfrm>
        <a:off x="2209462" y="3626318"/>
        <a:ext cx="2291404" cy="738981"/>
      </dsp:txXfrm>
    </dsp:sp>
    <dsp:sp modelId="{AF5B73EA-788A-C042-A79C-E13B9D11D74A}">
      <dsp:nvSpPr>
        <dsp:cNvPr id="0" name=""/>
        <dsp:cNvSpPr/>
      </dsp:nvSpPr>
      <dsp:spPr>
        <a:xfrm rot="21360000">
          <a:off x="2103109" y="2710183"/>
          <a:ext cx="2371358" cy="818935"/>
        </a:xfrm>
        <a:prstGeom prst="roundRect">
          <a:avLst/>
        </a:prstGeom>
        <a:solidFill>
          <a:srgbClr val="001F6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he-IL" sz="2500" b="0" i="0" kern="1200" dirty="0">
              <a:solidFill>
                <a:schemeClr val="bg1"/>
              </a:solidFill>
              <a:latin typeface="Alef" pitchFamily="2" charset="-79"/>
              <a:cs typeface="Alef" pitchFamily="2" charset="-79"/>
            </a:rPr>
            <a:t>תרבות וניהול</a:t>
          </a:r>
          <a:r>
            <a:rPr lang="en-US" sz="2500" b="0" i="0" kern="1200" dirty="0">
              <a:solidFill>
                <a:schemeClr val="bg1"/>
              </a:solidFill>
              <a:latin typeface="Alef" pitchFamily="2" charset="-79"/>
              <a:cs typeface="Alef" pitchFamily="2" charset="-79"/>
            </a:rPr>
            <a:t> </a:t>
          </a:r>
        </a:p>
      </dsp:txBody>
      <dsp:txXfrm>
        <a:off x="2143086" y="2750160"/>
        <a:ext cx="2291404" cy="738981"/>
      </dsp:txXfrm>
    </dsp:sp>
    <dsp:sp modelId="{2007F138-F118-2A42-9B32-D942E661FC78}">
      <dsp:nvSpPr>
        <dsp:cNvPr id="0" name=""/>
        <dsp:cNvSpPr/>
      </dsp:nvSpPr>
      <dsp:spPr>
        <a:xfrm rot="21360000">
          <a:off x="2036734" y="1834026"/>
          <a:ext cx="2371358" cy="818935"/>
        </a:xfrm>
        <a:prstGeom prst="roundRect">
          <a:avLst/>
        </a:prstGeom>
        <a:solidFill>
          <a:srgbClr val="001F6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he-IL" sz="2500" b="0" i="0" kern="1200" dirty="0">
              <a:solidFill>
                <a:schemeClr val="bg1"/>
              </a:solidFill>
              <a:latin typeface="Alef" pitchFamily="2" charset="-79"/>
              <a:cs typeface="Alef" pitchFamily="2" charset="-79"/>
            </a:rPr>
            <a:t>מוניציפאלי</a:t>
          </a:r>
          <a:endParaRPr lang="en-US" sz="2500" b="0" i="0" kern="1200" dirty="0">
            <a:solidFill>
              <a:schemeClr val="bg1"/>
            </a:solidFill>
            <a:latin typeface="Alef" pitchFamily="2" charset="-79"/>
            <a:cs typeface="Alef" pitchFamily="2" charset="-79"/>
          </a:endParaRPr>
        </a:p>
      </dsp:txBody>
      <dsp:txXfrm>
        <a:off x="2076711" y="1874003"/>
        <a:ext cx="2291404" cy="738981"/>
      </dsp:txXfrm>
    </dsp:sp>
    <dsp:sp modelId="{DA56D53B-CB6E-AF44-A523-4BD0A6C3CBBB}">
      <dsp:nvSpPr>
        <dsp:cNvPr id="0" name=""/>
        <dsp:cNvSpPr/>
      </dsp:nvSpPr>
      <dsp:spPr>
        <a:xfrm rot="21360000">
          <a:off x="5687390" y="4223546"/>
          <a:ext cx="2371358" cy="81893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he-IL" sz="2500" b="0" i="0" kern="1200" dirty="0">
              <a:solidFill>
                <a:schemeClr val="bg1"/>
              </a:solidFill>
              <a:latin typeface="Alef" pitchFamily="2" charset="-79"/>
              <a:cs typeface="Alef" pitchFamily="2" charset="-79"/>
            </a:rPr>
            <a:t>גורמי חוץ/עצמיות</a:t>
          </a:r>
          <a:endParaRPr lang="en-US" sz="2500" b="0" i="0" kern="1200" dirty="0">
            <a:solidFill>
              <a:schemeClr val="bg1"/>
            </a:solidFill>
            <a:latin typeface="Alef" pitchFamily="2" charset="-79"/>
            <a:cs typeface="Alef" pitchFamily="2" charset="-79"/>
          </a:endParaRPr>
        </a:p>
      </dsp:txBody>
      <dsp:txXfrm>
        <a:off x="5727367" y="4263523"/>
        <a:ext cx="2291404" cy="738981"/>
      </dsp:txXfrm>
    </dsp:sp>
    <dsp:sp modelId="{EB865FED-B7FA-6544-86EF-B805ED714431}">
      <dsp:nvSpPr>
        <dsp:cNvPr id="0" name=""/>
        <dsp:cNvSpPr/>
      </dsp:nvSpPr>
      <dsp:spPr>
        <a:xfrm rot="21360000">
          <a:off x="5621014" y="3347389"/>
          <a:ext cx="2371358" cy="81893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he-IL" sz="2500" b="0" i="0" kern="1200" dirty="0">
              <a:solidFill>
                <a:schemeClr val="bg1"/>
              </a:solidFill>
              <a:latin typeface="Alef" pitchFamily="2" charset="-79"/>
              <a:cs typeface="Alef" pitchFamily="2" charset="-79"/>
            </a:rPr>
            <a:t>כספי מועצה</a:t>
          </a:r>
          <a:endParaRPr lang="en-US" sz="2500" b="0" i="0" kern="1200" dirty="0">
            <a:solidFill>
              <a:schemeClr val="bg1"/>
            </a:solidFill>
            <a:latin typeface="Alef" pitchFamily="2" charset="-79"/>
            <a:cs typeface="Alef" pitchFamily="2" charset="-79"/>
          </a:endParaRPr>
        </a:p>
      </dsp:txBody>
      <dsp:txXfrm>
        <a:off x="5660991" y="3387366"/>
        <a:ext cx="2291404" cy="738981"/>
      </dsp:txXfrm>
    </dsp:sp>
    <dsp:sp modelId="{61041CFA-6C30-7E46-BBAE-47BEF9F1F360}">
      <dsp:nvSpPr>
        <dsp:cNvPr id="0" name=""/>
        <dsp:cNvSpPr/>
      </dsp:nvSpPr>
      <dsp:spPr>
        <a:xfrm rot="21360000">
          <a:off x="5554639" y="2471231"/>
          <a:ext cx="2371358" cy="81893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he-IL" sz="2500" b="0" i="0" kern="1200" dirty="0">
              <a:solidFill>
                <a:schemeClr val="bg1"/>
              </a:solidFill>
              <a:latin typeface="Alef" pitchFamily="2" charset="-79"/>
              <a:cs typeface="Alef" pitchFamily="2" charset="-79"/>
            </a:rPr>
            <a:t>מס מוניציפאלי</a:t>
          </a:r>
          <a:endParaRPr lang="en-US" sz="2500" b="0" i="0" kern="1200" dirty="0">
            <a:solidFill>
              <a:schemeClr val="bg1"/>
            </a:solidFill>
            <a:latin typeface="Alef" pitchFamily="2" charset="-79"/>
            <a:cs typeface="Alef" pitchFamily="2" charset="-79"/>
          </a:endParaRPr>
        </a:p>
      </dsp:txBody>
      <dsp:txXfrm>
        <a:off x="5594616" y="2511208"/>
        <a:ext cx="2291404" cy="738981"/>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7D7CE6D-9FC4-45B9-A48A-062877A94DA1}" type="datetimeFigureOut">
              <a:rPr lang="he-IL" smtClean="0"/>
              <a:t>ט'/אב/תשפ"ג</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0E1DEEF-E971-44AE-9AD1-D434A1D608EE}" type="slidenum">
              <a:rPr lang="he-IL" smtClean="0"/>
              <a:t>‹#›</a:t>
            </a:fld>
            <a:endParaRPr lang="he-IL"/>
          </a:p>
        </p:txBody>
      </p:sp>
    </p:spTree>
    <p:extLst>
      <p:ext uri="{BB962C8B-B14F-4D97-AF65-F5344CB8AC3E}">
        <p14:creationId xmlns:p14="http://schemas.microsoft.com/office/powerpoint/2010/main" val="208261367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CB5515-C577-4D37-86A6-B260DCB2B0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3763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9cec55bf3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9cec55bf3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CB5515-C577-4D37-86A6-B260DCB2B0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48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CB5515-C577-4D37-86A6-B260DCB2B0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9997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CB5515-C577-4D37-86A6-B260DCB2B0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0183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1202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4683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96934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5685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91084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096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6457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9886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4"/>
        <p:cNvGrpSpPr/>
        <p:nvPr/>
      </p:nvGrpSpPr>
      <p:grpSpPr>
        <a:xfrm>
          <a:off x="0" y="0"/>
          <a:ext cx="0" cy="0"/>
          <a:chOff x="0" y="0"/>
          <a:chExt cx="0" cy="0"/>
        </a:xfrm>
      </p:grpSpPr>
      <p:sp>
        <p:nvSpPr>
          <p:cNvPr id="58" name="Google Shape;58;p13"/>
          <p:cNvSpPr txBox="1">
            <a:spLocks noGrp="1"/>
          </p:cNvSpPr>
          <p:nvPr>
            <p:ph type="title"/>
          </p:nvPr>
        </p:nvSpPr>
        <p:spPr>
          <a:xfrm>
            <a:off x="432633" y="197633"/>
            <a:ext cx="6993200" cy="1831600"/>
          </a:xfrm>
          <a:prstGeom prst="rect">
            <a:avLst/>
          </a:prstGeom>
          <a:noFill/>
        </p:spPr>
        <p:txBody>
          <a:bodyPr spcFirstLastPara="1" wrap="square" lIns="91425" tIns="91425" rIns="91425" bIns="91425" anchor="b" anchorCtr="0">
            <a:noAutofit/>
          </a:bodyPr>
          <a:lstStyle>
            <a:lvl1pPr lvl="0" algn="l" rtl="0">
              <a:lnSpc>
                <a:spcPct val="100000"/>
              </a:lnSpc>
              <a:spcBef>
                <a:spcPts val="0"/>
              </a:spcBef>
              <a:spcAft>
                <a:spcPts val="0"/>
              </a:spcAft>
              <a:buNone/>
              <a:defRPr sz="3733" b="1">
                <a:solidFill>
                  <a:srgbClr val="FFFFFF"/>
                </a:solidFill>
              </a:defRPr>
            </a:lvl1pPr>
            <a:lvl2pPr lvl="1" algn="l" rtl="0">
              <a:lnSpc>
                <a:spcPct val="100000"/>
              </a:lnSpc>
              <a:spcBef>
                <a:spcPts val="0"/>
              </a:spcBef>
              <a:spcAft>
                <a:spcPts val="0"/>
              </a:spcAft>
              <a:buNone/>
              <a:defRPr sz="3733" b="1">
                <a:solidFill>
                  <a:srgbClr val="FFFFFF"/>
                </a:solidFill>
              </a:defRPr>
            </a:lvl2pPr>
            <a:lvl3pPr lvl="2" algn="l" rtl="0">
              <a:lnSpc>
                <a:spcPct val="100000"/>
              </a:lnSpc>
              <a:spcBef>
                <a:spcPts val="0"/>
              </a:spcBef>
              <a:spcAft>
                <a:spcPts val="0"/>
              </a:spcAft>
              <a:buNone/>
              <a:defRPr sz="3733" b="1">
                <a:solidFill>
                  <a:srgbClr val="FFFFFF"/>
                </a:solidFill>
              </a:defRPr>
            </a:lvl3pPr>
            <a:lvl4pPr lvl="3" algn="l" rtl="0">
              <a:lnSpc>
                <a:spcPct val="100000"/>
              </a:lnSpc>
              <a:spcBef>
                <a:spcPts val="0"/>
              </a:spcBef>
              <a:spcAft>
                <a:spcPts val="0"/>
              </a:spcAft>
              <a:buNone/>
              <a:defRPr sz="3733" b="1">
                <a:solidFill>
                  <a:srgbClr val="FFFFFF"/>
                </a:solidFill>
              </a:defRPr>
            </a:lvl4pPr>
            <a:lvl5pPr lvl="4" algn="l" rtl="0">
              <a:lnSpc>
                <a:spcPct val="100000"/>
              </a:lnSpc>
              <a:spcBef>
                <a:spcPts val="0"/>
              </a:spcBef>
              <a:spcAft>
                <a:spcPts val="0"/>
              </a:spcAft>
              <a:buNone/>
              <a:defRPr sz="3733" b="1">
                <a:solidFill>
                  <a:srgbClr val="FFFFFF"/>
                </a:solidFill>
              </a:defRPr>
            </a:lvl5pPr>
            <a:lvl6pPr lvl="5" algn="l" rtl="0">
              <a:lnSpc>
                <a:spcPct val="100000"/>
              </a:lnSpc>
              <a:spcBef>
                <a:spcPts val="0"/>
              </a:spcBef>
              <a:spcAft>
                <a:spcPts val="0"/>
              </a:spcAft>
              <a:buNone/>
              <a:defRPr sz="3733" b="1">
                <a:solidFill>
                  <a:srgbClr val="FFFFFF"/>
                </a:solidFill>
              </a:defRPr>
            </a:lvl6pPr>
            <a:lvl7pPr lvl="6" algn="l" rtl="0">
              <a:lnSpc>
                <a:spcPct val="100000"/>
              </a:lnSpc>
              <a:spcBef>
                <a:spcPts val="0"/>
              </a:spcBef>
              <a:spcAft>
                <a:spcPts val="0"/>
              </a:spcAft>
              <a:buNone/>
              <a:defRPr sz="3733" b="1">
                <a:solidFill>
                  <a:srgbClr val="FFFFFF"/>
                </a:solidFill>
              </a:defRPr>
            </a:lvl7pPr>
            <a:lvl8pPr lvl="7" algn="l" rtl="0">
              <a:lnSpc>
                <a:spcPct val="100000"/>
              </a:lnSpc>
              <a:spcBef>
                <a:spcPts val="0"/>
              </a:spcBef>
              <a:spcAft>
                <a:spcPts val="0"/>
              </a:spcAft>
              <a:buNone/>
              <a:defRPr sz="3733" b="1">
                <a:solidFill>
                  <a:srgbClr val="FFFFFF"/>
                </a:solidFill>
              </a:defRPr>
            </a:lvl8pPr>
            <a:lvl9pPr lvl="8" algn="l" rtl="0">
              <a:lnSpc>
                <a:spcPct val="100000"/>
              </a:lnSpc>
              <a:spcBef>
                <a:spcPts val="0"/>
              </a:spcBef>
              <a:spcAft>
                <a:spcPts val="0"/>
              </a:spcAft>
              <a:buNone/>
              <a:defRPr sz="3733" b="1">
                <a:solidFill>
                  <a:srgbClr val="FFFFFF"/>
                </a:solidFill>
              </a:defRPr>
            </a:lvl9pPr>
          </a:lstStyle>
          <a:p>
            <a:endParaRPr/>
          </a:p>
        </p:txBody>
      </p:sp>
      <p:sp>
        <p:nvSpPr>
          <p:cNvPr id="59" name="Google Shape;59;p13"/>
          <p:cNvSpPr txBox="1">
            <a:spLocks noGrp="1"/>
          </p:cNvSpPr>
          <p:nvPr>
            <p:ph type="body" idx="1"/>
          </p:nvPr>
        </p:nvSpPr>
        <p:spPr>
          <a:xfrm>
            <a:off x="432633" y="2560600"/>
            <a:ext cx="11326400" cy="3605600"/>
          </a:xfrm>
          <a:prstGeom prst="rect">
            <a:avLst/>
          </a:prstGeom>
          <a:noFill/>
        </p:spPr>
        <p:txBody>
          <a:bodyPr spcFirstLastPara="1" wrap="square" lIns="91425" tIns="91425" rIns="91425" bIns="91425" anchor="t" anchorCtr="0">
            <a:noAutofit/>
          </a:bodyPr>
          <a:lstStyle>
            <a:lvl1pPr marL="609585" lvl="0" indent="-457189" algn="l" rtl="0">
              <a:lnSpc>
                <a:spcPct val="115000"/>
              </a:lnSpc>
              <a:spcBef>
                <a:spcPts val="0"/>
              </a:spcBef>
              <a:spcAft>
                <a:spcPts val="0"/>
              </a:spcAft>
              <a:buClr>
                <a:srgbClr val="616161"/>
              </a:buClr>
              <a:buSzPts val="1800"/>
              <a:buChar char="●"/>
              <a:defRPr sz="2400">
                <a:solidFill>
                  <a:srgbClr val="616161"/>
                </a:solidFill>
              </a:defRPr>
            </a:lvl1pPr>
            <a:lvl2pPr marL="1219170" lvl="1" indent="-423323" algn="l" rtl="0">
              <a:lnSpc>
                <a:spcPct val="115000"/>
              </a:lnSpc>
              <a:spcBef>
                <a:spcPts val="2133"/>
              </a:spcBef>
              <a:spcAft>
                <a:spcPts val="0"/>
              </a:spcAft>
              <a:buClr>
                <a:srgbClr val="616161"/>
              </a:buClr>
              <a:buSzPts val="1400"/>
              <a:buChar char="○"/>
              <a:defRPr sz="1867">
                <a:solidFill>
                  <a:srgbClr val="616161"/>
                </a:solidFill>
              </a:defRPr>
            </a:lvl2pPr>
            <a:lvl3pPr marL="1828754" lvl="2" indent="-423323" algn="l" rtl="0">
              <a:lnSpc>
                <a:spcPct val="115000"/>
              </a:lnSpc>
              <a:spcBef>
                <a:spcPts val="2133"/>
              </a:spcBef>
              <a:spcAft>
                <a:spcPts val="0"/>
              </a:spcAft>
              <a:buClr>
                <a:srgbClr val="616161"/>
              </a:buClr>
              <a:buSzPts val="1400"/>
              <a:buChar char="■"/>
              <a:defRPr sz="1867">
                <a:solidFill>
                  <a:srgbClr val="616161"/>
                </a:solidFill>
              </a:defRPr>
            </a:lvl3pPr>
            <a:lvl4pPr marL="2438339" lvl="3" indent="-423323" algn="l" rtl="0">
              <a:lnSpc>
                <a:spcPct val="115000"/>
              </a:lnSpc>
              <a:spcBef>
                <a:spcPts val="2133"/>
              </a:spcBef>
              <a:spcAft>
                <a:spcPts val="0"/>
              </a:spcAft>
              <a:buClr>
                <a:srgbClr val="616161"/>
              </a:buClr>
              <a:buSzPts val="1400"/>
              <a:buChar char="●"/>
              <a:defRPr sz="1867">
                <a:solidFill>
                  <a:srgbClr val="616161"/>
                </a:solidFill>
              </a:defRPr>
            </a:lvl4pPr>
            <a:lvl5pPr marL="3047924" lvl="4" indent="-423323" algn="l" rtl="0">
              <a:lnSpc>
                <a:spcPct val="115000"/>
              </a:lnSpc>
              <a:spcBef>
                <a:spcPts val="2133"/>
              </a:spcBef>
              <a:spcAft>
                <a:spcPts val="0"/>
              </a:spcAft>
              <a:buClr>
                <a:srgbClr val="616161"/>
              </a:buClr>
              <a:buSzPts val="1400"/>
              <a:buChar char="○"/>
              <a:defRPr sz="1867">
                <a:solidFill>
                  <a:srgbClr val="616161"/>
                </a:solidFill>
              </a:defRPr>
            </a:lvl5pPr>
            <a:lvl6pPr marL="3657509" lvl="5" indent="-423323" algn="l" rtl="0">
              <a:lnSpc>
                <a:spcPct val="115000"/>
              </a:lnSpc>
              <a:spcBef>
                <a:spcPts val="2133"/>
              </a:spcBef>
              <a:spcAft>
                <a:spcPts val="0"/>
              </a:spcAft>
              <a:buClr>
                <a:srgbClr val="616161"/>
              </a:buClr>
              <a:buSzPts val="1400"/>
              <a:buChar char="■"/>
              <a:defRPr sz="1867">
                <a:solidFill>
                  <a:srgbClr val="616161"/>
                </a:solidFill>
              </a:defRPr>
            </a:lvl6pPr>
            <a:lvl7pPr marL="4267093" lvl="6" indent="-423323" algn="l" rtl="0">
              <a:lnSpc>
                <a:spcPct val="115000"/>
              </a:lnSpc>
              <a:spcBef>
                <a:spcPts val="2133"/>
              </a:spcBef>
              <a:spcAft>
                <a:spcPts val="0"/>
              </a:spcAft>
              <a:buClr>
                <a:srgbClr val="616161"/>
              </a:buClr>
              <a:buSzPts val="1400"/>
              <a:buChar char="●"/>
              <a:defRPr sz="1867">
                <a:solidFill>
                  <a:srgbClr val="616161"/>
                </a:solidFill>
              </a:defRPr>
            </a:lvl7pPr>
            <a:lvl8pPr marL="4876678" lvl="7" indent="-423323" algn="l" rtl="0">
              <a:lnSpc>
                <a:spcPct val="115000"/>
              </a:lnSpc>
              <a:spcBef>
                <a:spcPts val="2133"/>
              </a:spcBef>
              <a:spcAft>
                <a:spcPts val="0"/>
              </a:spcAft>
              <a:buClr>
                <a:srgbClr val="616161"/>
              </a:buClr>
              <a:buSzPts val="1400"/>
              <a:buChar char="○"/>
              <a:defRPr sz="1867">
                <a:solidFill>
                  <a:srgbClr val="616161"/>
                </a:solidFill>
              </a:defRPr>
            </a:lvl8pPr>
            <a:lvl9pPr marL="5486263" lvl="8" indent="-423323" algn="l" rtl="0">
              <a:lnSpc>
                <a:spcPct val="115000"/>
              </a:lnSpc>
              <a:spcBef>
                <a:spcPts val="2133"/>
              </a:spcBef>
              <a:spcAft>
                <a:spcPts val="2133"/>
              </a:spcAft>
              <a:buClr>
                <a:srgbClr val="616161"/>
              </a:buClr>
              <a:buSzPts val="1400"/>
              <a:buChar char="■"/>
              <a:defRPr sz="1867">
                <a:solidFill>
                  <a:srgbClr val="616161"/>
                </a:solidFill>
              </a:defRPr>
            </a:lvl9pPr>
          </a:lstStyle>
          <a:p>
            <a:endParaRPr/>
          </a:p>
        </p:txBody>
      </p:sp>
      <p:sp>
        <p:nvSpPr>
          <p:cNvPr id="60" name="Google Shape;60;p13"/>
          <p:cNvSpPr txBox="1">
            <a:spLocks noGrp="1"/>
          </p:cNvSpPr>
          <p:nvPr>
            <p:ph type="sldNum" idx="12"/>
          </p:nvPr>
        </p:nvSpPr>
        <p:spPr>
          <a:xfrm>
            <a:off x="11296611" y="6217623"/>
            <a:ext cx="731600" cy="5248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333">
                <a:solidFill>
                  <a:srgbClr val="616161"/>
                </a:solidFill>
              </a:defRPr>
            </a:lvl1pPr>
            <a:lvl2pPr lvl="1" algn="r" rtl="0">
              <a:lnSpc>
                <a:spcPct val="100000"/>
              </a:lnSpc>
              <a:spcAft>
                <a:spcPts val="0"/>
              </a:spcAft>
              <a:buNone/>
              <a:defRPr sz="1333">
                <a:solidFill>
                  <a:srgbClr val="616161"/>
                </a:solidFill>
              </a:defRPr>
            </a:lvl2pPr>
            <a:lvl3pPr lvl="2" algn="r" rtl="0">
              <a:lnSpc>
                <a:spcPct val="100000"/>
              </a:lnSpc>
              <a:spcAft>
                <a:spcPts val="0"/>
              </a:spcAft>
              <a:buNone/>
              <a:defRPr sz="1333">
                <a:solidFill>
                  <a:srgbClr val="616161"/>
                </a:solidFill>
              </a:defRPr>
            </a:lvl3pPr>
            <a:lvl4pPr lvl="3" algn="r" rtl="0">
              <a:lnSpc>
                <a:spcPct val="100000"/>
              </a:lnSpc>
              <a:spcAft>
                <a:spcPts val="0"/>
              </a:spcAft>
              <a:buNone/>
              <a:defRPr sz="1333">
                <a:solidFill>
                  <a:srgbClr val="616161"/>
                </a:solidFill>
              </a:defRPr>
            </a:lvl4pPr>
            <a:lvl5pPr lvl="4" algn="r" rtl="0">
              <a:lnSpc>
                <a:spcPct val="100000"/>
              </a:lnSpc>
              <a:spcAft>
                <a:spcPts val="0"/>
              </a:spcAft>
              <a:buNone/>
              <a:defRPr sz="1333">
                <a:solidFill>
                  <a:srgbClr val="616161"/>
                </a:solidFill>
              </a:defRPr>
            </a:lvl5pPr>
            <a:lvl6pPr lvl="5" algn="r" rtl="0">
              <a:lnSpc>
                <a:spcPct val="100000"/>
              </a:lnSpc>
              <a:spcAft>
                <a:spcPts val="0"/>
              </a:spcAft>
              <a:buNone/>
              <a:defRPr sz="1333">
                <a:solidFill>
                  <a:srgbClr val="616161"/>
                </a:solidFill>
              </a:defRPr>
            </a:lvl6pPr>
            <a:lvl7pPr lvl="6" algn="r" rtl="0">
              <a:lnSpc>
                <a:spcPct val="100000"/>
              </a:lnSpc>
              <a:spcAft>
                <a:spcPts val="0"/>
              </a:spcAft>
              <a:buNone/>
              <a:defRPr sz="1333">
                <a:solidFill>
                  <a:srgbClr val="616161"/>
                </a:solidFill>
              </a:defRPr>
            </a:lvl7pPr>
            <a:lvl8pPr lvl="7" algn="r" rtl="0">
              <a:lnSpc>
                <a:spcPct val="100000"/>
              </a:lnSpc>
              <a:spcAft>
                <a:spcPts val="0"/>
              </a:spcAft>
              <a:buNone/>
              <a:defRPr sz="1333">
                <a:solidFill>
                  <a:srgbClr val="616161"/>
                </a:solidFill>
              </a:defRPr>
            </a:lvl8pPr>
            <a:lvl9pPr lvl="8" algn="r" rtl="0">
              <a:lnSpc>
                <a:spcPct val="100000"/>
              </a:lnSpc>
              <a:spcAft>
                <a:spcPts val="0"/>
              </a:spcAft>
              <a:buNone/>
              <a:defRPr sz="1333">
                <a:solidFill>
                  <a:srgbClr val="616161"/>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71618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6314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2467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0409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5595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882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7829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2506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7/27/2023</a:t>
            </a:fld>
            <a:endParaRPr lang="en-US" dirty="0"/>
          </a:p>
        </p:txBody>
      </p:sp>
    </p:spTree>
    <p:extLst>
      <p:ext uri="{BB962C8B-B14F-4D97-AF65-F5344CB8AC3E}">
        <p14:creationId xmlns:p14="http://schemas.microsoft.com/office/powerpoint/2010/main" val="3557475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7/27/2023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077733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DA15237-A078-2BBE-EF5A-EA1591584247}"/>
              </a:ext>
            </a:extLst>
          </p:cNvPr>
          <p:cNvPicPr>
            <a:picLocks noChangeAspect="1"/>
          </p:cNvPicPr>
          <p:nvPr/>
        </p:nvPicPr>
        <p:blipFill>
          <a:blip r:embed="rId2">
            <a:alphaModFix amt="23000"/>
            <a:duotone>
              <a:schemeClr val="accent1">
                <a:shade val="45000"/>
                <a:satMod val="135000"/>
              </a:schemeClr>
              <a:prstClr val="white"/>
            </a:duotone>
          </a:blip>
          <a:stretch>
            <a:fillRect/>
          </a:stretch>
        </p:blipFill>
        <p:spPr>
          <a:xfrm>
            <a:off x="184459" y="3082818"/>
            <a:ext cx="7362235" cy="4112352"/>
          </a:xfrm>
          <a:prstGeom prst="rect">
            <a:avLst/>
          </a:prstGeom>
          <a:ln>
            <a:noFill/>
          </a:ln>
          <a:effectLst>
            <a:softEdge rad="963946"/>
          </a:effectLst>
        </p:spPr>
      </p:pic>
      <p:sp>
        <p:nvSpPr>
          <p:cNvPr id="2" name="כותרת 1"/>
          <p:cNvSpPr>
            <a:spLocks noGrp="1"/>
          </p:cNvSpPr>
          <p:nvPr>
            <p:ph type="ctrTitle"/>
          </p:nvPr>
        </p:nvSpPr>
        <p:spPr>
          <a:xfrm>
            <a:off x="1540607" y="1138613"/>
            <a:ext cx="7538844" cy="1218695"/>
          </a:xfrm>
        </p:spPr>
        <p:txBody>
          <a:bodyPr>
            <a:normAutofit/>
          </a:bodyPr>
          <a:lstStyle/>
          <a:p>
            <a:pPr algn="just" rtl="1"/>
            <a:r>
              <a:rPr lang="he-IL" sz="6600" b="1" dirty="0">
                <a:solidFill>
                  <a:srgbClr val="05B0F0"/>
                </a:solidFill>
                <a:latin typeface="Alef" pitchFamily="2" charset="-79"/>
                <a:cs typeface="Alef" pitchFamily="2" charset="-79"/>
              </a:rPr>
              <a:t>בינוי קהילתי יולי 2023</a:t>
            </a:r>
          </a:p>
        </p:txBody>
      </p:sp>
      <p:sp>
        <p:nvSpPr>
          <p:cNvPr id="3" name="כותרת משנה 2"/>
          <p:cNvSpPr>
            <a:spLocks noGrp="1"/>
          </p:cNvSpPr>
          <p:nvPr>
            <p:ph type="subTitle" idx="1"/>
          </p:nvPr>
        </p:nvSpPr>
        <p:spPr>
          <a:xfrm>
            <a:off x="1702477" y="2021748"/>
            <a:ext cx="7215103" cy="3269673"/>
          </a:xfrm>
        </p:spPr>
        <p:txBody>
          <a:bodyPr>
            <a:normAutofit/>
          </a:bodyPr>
          <a:lstStyle/>
          <a:p>
            <a:pPr algn="ctr" rtl="1"/>
            <a:endParaRPr lang="he-IL" sz="3200" dirty="0">
              <a:solidFill>
                <a:srgbClr val="001F60"/>
              </a:solidFill>
              <a:latin typeface="Alef" pitchFamily="2" charset="-79"/>
              <a:cs typeface="Alef" pitchFamily="2" charset="-79"/>
            </a:endParaRPr>
          </a:p>
          <a:p>
            <a:pPr algn="ctr" rtl="1"/>
            <a:r>
              <a:rPr lang="he-IL" sz="3200" dirty="0">
                <a:solidFill>
                  <a:srgbClr val="001F60"/>
                </a:solidFill>
                <a:latin typeface="Alef" pitchFamily="2" charset="-79"/>
                <a:cs typeface="Alef" pitchFamily="2" charset="-79"/>
              </a:rPr>
              <a:t>היחסים בין אגודה קהילתית, קיבוץ, ועד מקומי ומועצה אזורית.</a:t>
            </a:r>
          </a:p>
          <a:p>
            <a:pPr algn="l" rtl="1"/>
            <a:endParaRPr lang="he-IL" sz="1400" dirty="0">
              <a:solidFill>
                <a:srgbClr val="001F60"/>
              </a:solidFill>
              <a:latin typeface="Alef" pitchFamily="2" charset="-79"/>
              <a:cs typeface="Alef" pitchFamily="2" charset="-79"/>
            </a:endParaRPr>
          </a:p>
        </p:txBody>
      </p:sp>
      <p:cxnSp>
        <p:nvCxnSpPr>
          <p:cNvPr id="5" name="Straight Connector 4">
            <a:extLst>
              <a:ext uri="{FF2B5EF4-FFF2-40B4-BE49-F238E27FC236}">
                <a16:creationId xmlns:a16="http://schemas.microsoft.com/office/drawing/2014/main" id="{9FE1F813-DB68-9DB0-88B9-81D398099723}"/>
              </a:ext>
            </a:extLst>
          </p:cNvPr>
          <p:cNvCxnSpPr>
            <a:cxnSpLocks/>
          </p:cNvCxnSpPr>
          <p:nvPr/>
        </p:nvCxnSpPr>
        <p:spPr>
          <a:xfrm>
            <a:off x="1702477" y="2461534"/>
            <a:ext cx="7376974" cy="2245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2CA13241-024A-CCD1-1A68-2BE5A0FAF372}"/>
              </a:ext>
            </a:extLst>
          </p:cNvPr>
          <p:cNvSpPr/>
          <p:nvPr/>
        </p:nvSpPr>
        <p:spPr>
          <a:xfrm>
            <a:off x="-302004" y="0"/>
            <a:ext cx="192947" cy="729842"/>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a:p>
        </p:txBody>
      </p:sp>
      <p:sp>
        <p:nvSpPr>
          <p:cNvPr id="7" name="Rectangle 6">
            <a:extLst>
              <a:ext uri="{FF2B5EF4-FFF2-40B4-BE49-F238E27FC236}">
                <a16:creationId xmlns:a16="http://schemas.microsoft.com/office/drawing/2014/main" id="{719BD784-2103-50D4-D375-AFDB67EF2F49}"/>
              </a:ext>
            </a:extLst>
          </p:cNvPr>
          <p:cNvSpPr/>
          <p:nvPr/>
        </p:nvSpPr>
        <p:spPr>
          <a:xfrm>
            <a:off x="-302004" y="813733"/>
            <a:ext cx="192947" cy="729842"/>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dirty="0"/>
          </a:p>
        </p:txBody>
      </p:sp>
      <p:sp>
        <p:nvSpPr>
          <p:cNvPr id="8" name="Rectangle 7">
            <a:extLst>
              <a:ext uri="{FF2B5EF4-FFF2-40B4-BE49-F238E27FC236}">
                <a16:creationId xmlns:a16="http://schemas.microsoft.com/office/drawing/2014/main" id="{AD2389B5-DA60-54F7-8A21-5CCA8B2CF11B}"/>
              </a:ext>
            </a:extLst>
          </p:cNvPr>
          <p:cNvSpPr/>
          <p:nvPr/>
        </p:nvSpPr>
        <p:spPr>
          <a:xfrm>
            <a:off x="-302004" y="1627466"/>
            <a:ext cx="192947" cy="729842"/>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dirty="0"/>
          </a:p>
        </p:txBody>
      </p:sp>
      <p:sp>
        <p:nvSpPr>
          <p:cNvPr id="10" name="Rectangle 9">
            <a:extLst>
              <a:ext uri="{FF2B5EF4-FFF2-40B4-BE49-F238E27FC236}">
                <a16:creationId xmlns:a16="http://schemas.microsoft.com/office/drawing/2014/main" id="{879F098E-4774-8D65-6800-0FF8D2524D8A}"/>
              </a:ext>
            </a:extLst>
          </p:cNvPr>
          <p:cNvSpPr/>
          <p:nvPr/>
        </p:nvSpPr>
        <p:spPr>
          <a:xfrm>
            <a:off x="-302350" y="2461534"/>
            <a:ext cx="192947" cy="72984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0" eaLnBrk="1" latinLnBrk="0" hangingPunct="1"/>
            <a:endParaRPr lang="en-US"/>
          </a:p>
        </p:txBody>
      </p:sp>
    </p:spTree>
    <p:extLst>
      <p:ext uri="{BB962C8B-B14F-4D97-AF65-F5344CB8AC3E}">
        <p14:creationId xmlns:p14="http://schemas.microsoft.com/office/powerpoint/2010/main" val="10636097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0" y="879230"/>
            <a:ext cx="12192000" cy="5978769"/>
          </a:xfrm>
        </p:spPr>
        <p:txBody>
          <a:bodyPr>
            <a:noAutofit/>
          </a:bodyPr>
          <a:lstStyle/>
          <a:p>
            <a:pPr algn="r">
              <a:lnSpc>
                <a:spcPct val="150000"/>
              </a:lnSpc>
            </a:pPr>
            <a:br>
              <a:rPr lang="he-IL" sz="3000" dirty="0"/>
            </a:br>
            <a:endParaRPr lang="en-US" sz="2800" dirty="0"/>
          </a:p>
        </p:txBody>
      </p:sp>
      <p:sp>
        <p:nvSpPr>
          <p:cNvPr id="3" name="מציין מיקום תוכן 2"/>
          <p:cNvSpPr>
            <a:spLocks noGrp="1"/>
          </p:cNvSpPr>
          <p:nvPr>
            <p:ph idx="1"/>
          </p:nvPr>
        </p:nvSpPr>
        <p:spPr>
          <a:xfrm>
            <a:off x="1145893" y="296813"/>
            <a:ext cx="8009681" cy="690353"/>
          </a:xfrm>
        </p:spPr>
        <p:txBody>
          <a:bodyPr>
            <a:noAutofit/>
          </a:bodyPr>
          <a:lstStyle/>
          <a:p>
            <a:pPr marL="457200" lvl="1" indent="0" algn="ctr" rtl="1">
              <a:buNone/>
            </a:pPr>
            <a:r>
              <a:rPr lang="he-IL" sz="4400" b="1" dirty="0">
                <a:solidFill>
                  <a:srgbClr val="001F60"/>
                </a:solidFill>
                <a:latin typeface="Alef" pitchFamily="2" charset="-79"/>
                <a:cs typeface="Alef" pitchFamily="2" charset="-79"/>
              </a:rPr>
              <a:t>שימושים- אגודה קהילתית</a:t>
            </a:r>
            <a:endParaRPr lang="en-US" sz="4400" b="1" dirty="0">
              <a:solidFill>
                <a:srgbClr val="001F60"/>
              </a:solidFill>
              <a:latin typeface="Alef" pitchFamily="2" charset="-79"/>
              <a:cs typeface="Alef" pitchFamily="2" charset="-79"/>
            </a:endParaRPr>
          </a:p>
          <a:p>
            <a:pPr marL="457200" lvl="1" indent="0" algn="ctr" rtl="1">
              <a:buNone/>
            </a:pPr>
            <a:endParaRPr lang="he-IL" sz="3000" b="1" dirty="0">
              <a:solidFill>
                <a:srgbClr val="001F60"/>
              </a:solidFill>
              <a:latin typeface="Alef" pitchFamily="2" charset="-79"/>
              <a:cs typeface="Alef" pitchFamily="2" charset="-79"/>
            </a:endParaRPr>
          </a:p>
        </p:txBody>
      </p:sp>
      <p:sp>
        <p:nvSpPr>
          <p:cNvPr id="9" name="תיבת טקסט 8">
            <a:extLst>
              <a:ext uri="{FF2B5EF4-FFF2-40B4-BE49-F238E27FC236}">
                <a16:creationId xmlns:a16="http://schemas.microsoft.com/office/drawing/2014/main" id="{B7D84B2B-255B-4FAF-AFB7-4C1130190FEC}"/>
              </a:ext>
            </a:extLst>
          </p:cNvPr>
          <p:cNvSpPr txBox="1"/>
          <p:nvPr/>
        </p:nvSpPr>
        <p:spPr>
          <a:xfrm>
            <a:off x="729205" y="1413063"/>
            <a:ext cx="8275899" cy="4389663"/>
          </a:xfrm>
          <a:prstGeom prst="rect">
            <a:avLst/>
          </a:prstGeom>
          <a:noFill/>
        </p:spPr>
        <p:txBody>
          <a:bodyPr wrap="square" rtlCol="1">
            <a:spAutoFit/>
          </a:bodyPr>
          <a:lstStyle/>
          <a:p>
            <a:pPr algn="r">
              <a:lnSpc>
                <a:spcPts val="4200"/>
              </a:lnSpc>
            </a:pPr>
            <a:r>
              <a:rPr lang="he-IL" sz="3200" dirty="0">
                <a:solidFill>
                  <a:schemeClr val="bg1">
                    <a:lumMod val="50000"/>
                  </a:schemeClr>
                </a:solidFill>
                <a:latin typeface="Alef" pitchFamily="2" charset="-79"/>
                <a:cs typeface="Alef" pitchFamily="2" charset="-79"/>
              </a:rPr>
              <a:t>האגודה מספקת את כל שרותי "הרשות המקומית" ואף יותר. היא מנהלת את מסגרות החינוך המקומיות, מתחזקת את הנוי בישוב, מפעילה את מערך הביטחון בישוב. מפעילה חוגים, מטפלת בבעלי צרכים מיוחדים. מתחזקת מערכת תרבות מקומית, מערכת חינוך בלתי פורמאלית, מטפלת בנוי המקומי, במערכת תאורת הרחובות בתחזוקת הכבישים והמדרכות ובפיתוח הישוב.</a:t>
            </a:r>
          </a:p>
        </p:txBody>
      </p:sp>
      <p:sp>
        <p:nvSpPr>
          <p:cNvPr id="7" name="Rectangle 6">
            <a:extLst>
              <a:ext uri="{FF2B5EF4-FFF2-40B4-BE49-F238E27FC236}">
                <a16:creationId xmlns:a16="http://schemas.microsoft.com/office/drawing/2014/main" id="{364216F7-CB06-C8AA-0029-DEFFD042A57F}"/>
              </a:ext>
            </a:extLst>
          </p:cNvPr>
          <p:cNvSpPr/>
          <p:nvPr/>
        </p:nvSpPr>
        <p:spPr>
          <a:xfrm>
            <a:off x="-302004" y="0"/>
            <a:ext cx="192947" cy="729842"/>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a:p>
        </p:txBody>
      </p:sp>
      <p:sp>
        <p:nvSpPr>
          <p:cNvPr id="8" name="Rectangle 7">
            <a:extLst>
              <a:ext uri="{FF2B5EF4-FFF2-40B4-BE49-F238E27FC236}">
                <a16:creationId xmlns:a16="http://schemas.microsoft.com/office/drawing/2014/main" id="{9798D17B-B52A-3F95-43C2-3B984BA60F55}"/>
              </a:ext>
            </a:extLst>
          </p:cNvPr>
          <p:cNvSpPr/>
          <p:nvPr/>
        </p:nvSpPr>
        <p:spPr>
          <a:xfrm>
            <a:off x="-302004" y="813733"/>
            <a:ext cx="192947" cy="729842"/>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dirty="0"/>
          </a:p>
        </p:txBody>
      </p:sp>
      <p:sp>
        <p:nvSpPr>
          <p:cNvPr id="10" name="Rectangle 9">
            <a:extLst>
              <a:ext uri="{FF2B5EF4-FFF2-40B4-BE49-F238E27FC236}">
                <a16:creationId xmlns:a16="http://schemas.microsoft.com/office/drawing/2014/main" id="{20369E78-BA2E-742F-A5AA-14800E5C3977}"/>
              </a:ext>
            </a:extLst>
          </p:cNvPr>
          <p:cNvSpPr/>
          <p:nvPr/>
        </p:nvSpPr>
        <p:spPr>
          <a:xfrm>
            <a:off x="-302004" y="1627466"/>
            <a:ext cx="192947" cy="729842"/>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dirty="0"/>
          </a:p>
        </p:txBody>
      </p:sp>
      <p:sp>
        <p:nvSpPr>
          <p:cNvPr id="11" name="Rectangle 10">
            <a:extLst>
              <a:ext uri="{FF2B5EF4-FFF2-40B4-BE49-F238E27FC236}">
                <a16:creationId xmlns:a16="http://schemas.microsoft.com/office/drawing/2014/main" id="{9364666C-EB65-A81B-54AB-3FCE87FAADBC}"/>
              </a:ext>
            </a:extLst>
          </p:cNvPr>
          <p:cNvSpPr/>
          <p:nvPr/>
        </p:nvSpPr>
        <p:spPr>
          <a:xfrm>
            <a:off x="-302350" y="2461534"/>
            <a:ext cx="192947" cy="72984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0" eaLnBrk="1" latinLnBrk="0" hangingPunct="1"/>
            <a:endParaRPr lang="en-US"/>
          </a:p>
        </p:txBody>
      </p:sp>
    </p:spTree>
    <p:extLst>
      <p:ext uri="{BB962C8B-B14F-4D97-AF65-F5344CB8AC3E}">
        <p14:creationId xmlns:p14="http://schemas.microsoft.com/office/powerpoint/2010/main" val="4165878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709651" y="1775086"/>
            <a:ext cx="8322197" cy="1653914"/>
          </a:xfrm>
        </p:spPr>
        <p:txBody>
          <a:bodyPr>
            <a:noAutofit/>
          </a:bodyPr>
          <a:lstStyle/>
          <a:p>
            <a:pPr algn="r"/>
            <a:r>
              <a:rPr lang="he-IL" sz="3200" dirty="0">
                <a:solidFill>
                  <a:schemeClr val="bg1">
                    <a:lumMod val="50000"/>
                  </a:schemeClr>
                </a:solidFill>
                <a:latin typeface="Alef" pitchFamily="2" charset="-79"/>
                <a:cs typeface="Alef" pitchFamily="2" charset="-79"/>
              </a:rPr>
              <a:t>המועצה פועלת מול הישובים בשני ערוצים עיקרים </a:t>
            </a:r>
            <a:r>
              <a:rPr lang="he-IL" sz="3200" u="sng" dirty="0">
                <a:solidFill>
                  <a:schemeClr val="bg1">
                    <a:lumMod val="50000"/>
                  </a:schemeClr>
                </a:solidFill>
                <a:latin typeface="Alef" pitchFamily="2" charset="-79"/>
                <a:cs typeface="Alef" pitchFamily="2" charset="-79"/>
              </a:rPr>
              <a:t>בתחום הכספי:</a:t>
            </a:r>
            <a:br>
              <a:rPr lang="he-IL" sz="3200" u="sng" dirty="0">
                <a:solidFill>
                  <a:schemeClr val="bg1">
                    <a:lumMod val="50000"/>
                  </a:schemeClr>
                </a:solidFill>
                <a:latin typeface="Alef" pitchFamily="2" charset="-79"/>
                <a:cs typeface="Alef" pitchFamily="2" charset="-79"/>
              </a:rPr>
            </a:br>
            <a:br>
              <a:rPr lang="en-US" sz="3200" dirty="0">
                <a:solidFill>
                  <a:schemeClr val="bg1">
                    <a:lumMod val="50000"/>
                  </a:schemeClr>
                </a:solidFill>
                <a:latin typeface="Alef" pitchFamily="2" charset="-79"/>
                <a:cs typeface="Alef" pitchFamily="2" charset="-79"/>
              </a:rPr>
            </a:br>
            <a:endParaRPr lang="en-US" sz="3200" dirty="0">
              <a:solidFill>
                <a:schemeClr val="bg1">
                  <a:lumMod val="50000"/>
                </a:schemeClr>
              </a:solidFill>
              <a:latin typeface="Alef" pitchFamily="2" charset="-79"/>
              <a:cs typeface="Alef" pitchFamily="2" charset="-79"/>
            </a:endParaRPr>
          </a:p>
        </p:txBody>
      </p:sp>
      <p:sp>
        <p:nvSpPr>
          <p:cNvPr id="3" name="מציין מיקום תוכן 2"/>
          <p:cNvSpPr>
            <a:spLocks noGrp="1"/>
          </p:cNvSpPr>
          <p:nvPr>
            <p:ph idx="1"/>
          </p:nvPr>
        </p:nvSpPr>
        <p:spPr>
          <a:xfrm>
            <a:off x="586188" y="300025"/>
            <a:ext cx="8322197" cy="867054"/>
          </a:xfrm>
        </p:spPr>
        <p:txBody>
          <a:bodyPr>
            <a:noAutofit/>
          </a:bodyPr>
          <a:lstStyle/>
          <a:p>
            <a:pPr marL="457200" lvl="1" indent="0" algn="ctr">
              <a:buNone/>
            </a:pPr>
            <a:r>
              <a:rPr lang="he-IL" sz="4400" b="1" dirty="0">
                <a:solidFill>
                  <a:srgbClr val="001F60"/>
                </a:solidFill>
                <a:latin typeface="Alef" pitchFamily="2" charset="-79"/>
                <a:cs typeface="Alef" pitchFamily="2" charset="-79"/>
              </a:rPr>
              <a:t>יחסי ישוב- מועצה בהיבט הכספי</a:t>
            </a:r>
            <a:endParaRPr lang="en-US" sz="4400" b="1" dirty="0">
              <a:solidFill>
                <a:srgbClr val="001F60"/>
              </a:solidFill>
              <a:latin typeface="Alef" pitchFamily="2" charset="-79"/>
              <a:cs typeface="Alef" pitchFamily="2" charset="-79"/>
            </a:endParaRPr>
          </a:p>
          <a:p>
            <a:pPr marL="457200" lvl="1" indent="0" algn="ctr">
              <a:buNone/>
            </a:pPr>
            <a:endParaRPr lang="he-IL" sz="3000" b="1" dirty="0">
              <a:solidFill>
                <a:srgbClr val="001F60"/>
              </a:solidFill>
              <a:latin typeface="Alef" pitchFamily="2" charset="-79"/>
              <a:cs typeface="Alef" pitchFamily="2" charset="-79"/>
            </a:endParaRPr>
          </a:p>
        </p:txBody>
      </p:sp>
      <p:sp>
        <p:nvSpPr>
          <p:cNvPr id="8" name="TextBox 7">
            <a:extLst>
              <a:ext uri="{FF2B5EF4-FFF2-40B4-BE49-F238E27FC236}">
                <a16:creationId xmlns:a16="http://schemas.microsoft.com/office/drawing/2014/main" id="{20776ABD-2E3A-9CEA-634A-5DEED098A150}"/>
              </a:ext>
            </a:extLst>
          </p:cNvPr>
          <p:cNvSpPr txBox="1"/>
          <p:nvPr/>
        </p:nvSpPr>
        <p:spPr>
          <a:xfrm>
            <a:off x="1362917" y="3282348"/>
            <a:ext cx="6256116" cy="2165657"/>
          </a:xfrm>
          <a:prstGeom prst="rect">
            <a:avLst/>
          </a:prstGeom>
          <a:noFill/>
        </p:spPr>
        <p:txBody>
          <a:bodyPr wrap="square">
            <a:spAutoFit/>
          </a:bodyPr>
          <a:lstStyle/>
          <a:p>
            <a:pPr marL="0" algn="r" defTabSz="457200" rtl="1" eaLnBrk="1" latinLnBrk="0" hangingPunct="1">
              <a:lnSpc>
                <a:spcPct val="200000"/>
              </a:lnSpc>
            </a:pPr>
            <a:r>
              <a:rPr lang="he-IL" sz="3600" dirty="0">
                <a:solidFill>
                  <a:schemeClr val="bg1">
                    <a:lumMod val="50000"/>
                  </a:schemeClr>
                </a:solidFill>
                <a:latin typeface="Alef" pitchFamily="2" charset="-79"/>
                <a:cs typeface="Alef" pitchFamily="2" charset="-79"/>
              </a:rPr>
              <a:t>1. מנת ועד מקומי</a:t>
            </a:r>
            <a:br>
              <a:rPr lang="he-IL" sz="3600" dirty="0">
                <a:solidFill>
                  <a:schemeClr val="bg1">
                    <a:lumMod val="50000"/>
                  </a:schemeClr>
                </a:solidFill>
                <a:latin typeface="Alef" pitchFamily="2" charset="-79"/>
                <a:cs typeface="Alef" pitchFamily="2" charset="-79"/>
              </a:rPr>
            </a:br>
            <a:r>
              <a:rPr lang="he-IL" sz="3600" dirty="0">
                <a:solidFill>
                  <a:schemeClr val="bg1">
                    <a:lumMod val="50000"/>
                  </a:schemeClr>
                </a:solidFill>
                <a:latin typeface="Alef" pitchFamily="2" charset="-79"/>
                <a:cs typeface="Alef" pitchFamily="2" charset="-79"/>
              </a:rPr>
              <a:t>2. תקציב פיתוח </a:t>
            </a:r>
            <a:endParaRPr lang="en-US" sz="3600" dirty="0"/>
          </a:p>
        </p:txBody>
      </p:sp>
      <p:sp>
        <p:nvSpPr>
          <p:cNvPr id="7" name="Rectangle 6">
            <a:extLst>
              <a:ext uri="{FF2B5EF4-FFF2-40B4-BE49-F238E27FC236}">
                <a16:creationId xmlns:a16="http://schemas.microsoft.com/office/drawing/2014/main" id="{C2A240E6-86C8-7A9A-FEE4-B21E52BC82A0}"/>
              </a:ext>
            </a:extLst>
          </p:cNvPr>
          <p:cNvSpPr/>
          <p:nvPr/>
        </p:nvSpPr>
        <p:spPr>
          <a:xfrm>
            <a:off x="-302004" y="0"/>
            <a:ext cx="192947" cy="729842"/>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a:p>
        </p:txBody>
      </p:sp>
      <p:sp>
        <p:nvSpPr>
          <p:cNvPr id="9" name="Rectangle 8">
            <a:extLst>
              <a:ext uri="{FF2B5EF4-FFF2-40B4-BE49-F238E27FC236}">
                <a16:creationId xmlns:a16="http://schemas.microsoft.com/office/drawing/2014/main" id="{DF932405-160D-A3DE-FA9F-BABB482EAFB8}"/>
              </a:ext>
            </a:extLst>
          </p:cNvPr>
          <p:cNvSpPr/>
          <p:nvPr/>
        </p:nvSpPr>
        <p:spPr>
          <a:xfrm>
            <a:off x="-302004" y="813733"/>
            <a:ext cx="192947" cy="729842"/>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dirty="0"/>
          </a:p>
        </p:txBody>
      </p:sp>
      <p:sp>
        <p:nvSpPr>
          <p:cNvPr id="10" name="Rectangle 9">
            <a:extLst>
              <a:ext uri="{FF2B5EF4-FFF2-40B4-BE49-F238E27FC236}">
                <a16:creationId xmlns:a16="http://schemas.microsoft.com/office/drawing/2014/main" id="{D4E954B2-6D3E-D203-08F1-52A3BC83EF9A}"/>
              </a:ext>
            </a:extLst>
          </p:cNvPr>
          <p:cNvSpPr/>
          <p:nvPr/>
        </p:nvSpPr>
        <p:spPr>
          <a:xfrm>
            <a:off x="-302004" y="1627466"/>
            <a:ext cx="192947" cy="729842"/>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dirty="0"/>
          </a:p>
        </p:txBody>
      </p:sp>
      <p:sp>
        <p:nvSpPr>
          <p:cNvPr id="11" name="Rectangle 10">
            <a:extLst>
              <a:ext uri="{FF2B5EF4-FFF2-40B4-BE49-F238E27FC236}">
                <a16:creationId xmlns:a16="http://schemas.microsoft.com/office/drawing/2014/main" id="{72CEE395-03A5-F25A-3EF6-410ADCA83FA2}"/>
              </a:ext>
            </a:extLst>
          </p:cNvPr>
          <p:cNvSpPr/>
          <p:nvPr/>
        </p:nvSpPr>
        <p:spPr>
          <a:xfrm>
            <a:off x="-302350" y="2461534"/>
            <a:ext cx="192947" cy="72984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0" eaLnBrk="1" latinLnBrk="0" hangingPunct="1"/>
            <a:endParaRPr lang="en-US"/>
          </a:p>
        </p:txBody>
      </p:sp>
    </p:spTree>
    <p:extLst>
      <p:ext uri="{BB962C8B-B14F-4D97-AF65-F5344CB8AC3E}">
        <p14:creationId xmlns:p14="http://schemas.microsoft.com/office/powerpoint/2010/main" val="1195211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752353" y="1543575"/>
            <a:ext cx="7961453" cy="5978769"/>
          </a:xfrm>
        </p:spPr>
        <p:txBody>
          <a:bodyPr>
            <a:noAutofit/>
          </a:bodyPr>
          <a:lstStyle/>
          <a:p>
            <a:pPr algn="r"/>
            <a:r>
              <a:rPr lang="he-IL" dirty="0">
                <a:solidFill>
                  <a:schemeClr val="bg1">
                    <a:lumMod val="50000"/>
                  </a:schemeClr>
                </a:solidFill>
                <a:latin typeface="Alef" pitchFamily="2" charset="-79"/>
                <a:cs typeface="Alef" pitchFamily="2" charset="-79"/>
              </a:rPr>
              <a:t>מנת הועד המקומי היא כסף חי המתוקצב בתקציב הרשות כל שנה, הוא מועבר כל חודש לישוב ומטרתו לסייע לישוב לבצע את המטלות של הועד המקומי בישוב. </a:t>
            </a:r>
            <a:br>
              <a:rPr lang="he-IL" dirty="0">
                <a:solidFill>
                  <a:schemeClr val="bg1">
                    <a:lumMod val="50000"/>
                  </a:schemeClr>
                </a:solidFill>
                <a:latin typeface="Alef" pitchFamily="2" charset="-79"/>
                <a:cs typeface="Alef" pitchFamily="2" charset="-79"/>
              </a:rPr>
            </a:br>
            <a:br>
              <a:rPr lang="he-IL" dirty="0">
                <a:solidFill>
                  <a:schemeClr val="bg1">
                    <a:lumMod val="50000"/>
                  </a:schemeClr>
                </a:solidFill>
                <a:latin typeface="Alef" pitchFamily="2" charset="-79"/>
                <a:cs typeface="Alef" pitchFamily="2" charset="-79"/>
              </a:rPr>
            </a:br>
            <a:r>
              <a:rPr lang="he-IL" dirty="0">
                <a:solidFill>
                  <a:schemeClr val="bg1">
                    <a:lumMod val="50000"/>
                  </a:schemeClr>
                </a:solidFill>
                <a:latin typeface="Alef" pitchFamily="2" charset="-79"/>
                <a:cs typeface="Alef" pitchFamily="2" charset="-79"/>
              </a:rPr>
              <a:t>מתוך התקציב השנתי המנה הכללית היא 6.3 מיליון ש״ח לשנה.</a:t>
            </a:r>
            <a:br>
              <a:rPr lang="en-US" dirty="0">
                <a:solidFill>
                  <a:schemeClr val="bg1">
                    <a:lumMod val="50000"/>
                  </a:schemeClr>
                </a:solidFill>
                <a:latin typeface="Alef" pitchFamily="2" charset="-79"/>
                <a:cs typeface="Alef" pitchFamily="2" charset="-79"/>
              </a:rPr>
            </a:br>
            <a:br>
              <a:rPr lang="he-IL" sz="2800" dirty="0">
                <a:solidFill>
                  <a:schemeClr val="bg1">
                    <a:lumMod val="50000"/>
                  </a:schemeClr>
                </a:solidFill>
                <a:latin typeface="Alef" pitchFamily="2" charset="-79"/>
                <a:cs typeface="Alef" pitchFamily="2" charset="-79"/>
              </a:rPr>
            </a:br>
            <a:endParaRPr lang="en-US" sz="2400" dirty="0">
              <a:solidFill>
                <a:schemeClr val="bg1">
                  <a:lumMod val="50000"/>
                </a:schemeClr>
              </a:solidFill>
              <a:latin typeface="Alef" pitchFamily="2" charset="-79"/>
              <a:cs typeface="Alef" pitchFamily="2" charset="-79"/>
            </a:endParaRPr>
          </a:p>
        </p:txBody>
      </p:sp>
      <p:sp>
        <p:nvSpPr>
          <p:cNvPr id="3" name="מציין מיקום תוכן 2"/>
          <p:cNvSpPr>
            <a:spLocks noGrp="1"/>
          </p:cNvSpPr>
          <p:nvPr>
            <p:ph idx="1"/>
          </p:nvPr>
        </p:nvSpPr>
        <p:spPr>
          <a:xfrm>
            <a:off x="0" y="313563"/>
            <a:ext cx="10066915" cy="1302328"/>
          </a:xfrm>
        </p:spPr>
        <p:txBody>
          <a:bodyPr>
            <a:noAutofit/>
          </a:bodyPr>
          <a:lstStyle/>
          <a:p>
            <a:pPr marL="457200" lvl="1" indent="0" algn="ctr">
              <a:buNone/>
            </a:pPr>
            <a:r>
              <a:rPr lang="he-IL" sz="4400" b="1" dirty="0">
                <a:solidFill>
                  <a:srgbClr val="001F60"/>
                </a:solidFill>
                <a:latin typeface="Alef" pitchFamily="2" charset="-79"/>
                <a:cs typeface="Alef" pitchFamily="2" charset="-79"/>
              </a:rPr>
              <a:t>מנת הועד המקומי</a:t>
            </a:r>
            <a:endParaRPr lang="en-US" sz="4400" dirty="0">
              <a:solidFill>
                <a:srgbClr val="001F60"/>
              </a:solidFill>
              <a:latin typeface="Alef" pitchFamily="2" charset="-79"/>
              <a:cs typeface="Alef" pitchFamily="2" charset="-79"/>
            </a:endParaRPr>
          </a:p>
          <a:p>
            <a:pPr marL="457200" lvl="1" indent="0" algn="ctr">
              <a:buNone/>
            </a:pPr>
            <a:endParaRPr lang="he-IL" sz="3000" b="1" dirty="0">
              <a:solidFill>
                <a:srgbClr val="001F60"/>
              </a:solidFill>
              <a:latin typeface="Alef" pitchFamily="2" charset="-79"/>
              <a:cs typeface="Alef" pitchFamily="2" charset="-79"/>
            </a:endParaRPr>
          </a:p>
        </p:txBody>
      </p:sp>
      <p:sp>
        <p:nvSpPr>
          <p:cNvPr id="7" name="Rectangle 6">
            <a:extLst>
              <a:ext uri="{FF2B5EF4-FFF2-40B4-BE49-F238E27FC236}">
                <a16:creationId xmlns:a16="http://schemas.microsoft.com/office/drawing/2014/main" id="{08E72BFC-6686-16A6-19C5-7969745C4D3C}"/>
              </a:ext>
            </a:extLst>
          </p:cNvPr>
          <p:cNvSpPr/>
          <p:nvPr/>
        </p:nvSpPr>
        <p:spPr>
          <a:xfrm>
            <a:off x="-302004" y="0"/>
            <a:ext cx="192947" cy="729842"/>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a:p>
        </p:txBody>
      </p:sp>
      <p:sp>
        <p:nvSpPr>
          <p:cNvPr id="8" name="Rectangle 7">
            <a:extLst>
              <a:ext uri="{FF2B5EF4-FFF2-40B4-BE49-F238E27FC236}">
                <a16:creationId xmlns:a16="http://schemas.microsoft.com/office/drawing/2014/main" id="{EA3E081D-3D17-28DB-386F-38F43542022A}"/>
              </a:ext>
            </a:extLst>
          </p:cNvPr>
          <p:cNvSpPr/>
          <p:nvPr/>
        </p:nvSpPr>
        <p:spPr>
          <a:xfrm>
            <a:off x="-302004" y="813733"/>
            <a:ext cx="192947" cy="729842"/>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dirty="0"/>
          </a:p>
        </p:txBody>
      </p:sp>
      <p:sp>
        <p:nvSpPr>
          <p:cNvPr id="9" name="Rectangle 8">
            <a:extLst>
              <a:ext uri="{FF2B5EF4-FFF2-40B4-BE49-F238E27FC236}">
                <a16:creationId xmlns:a16="http://schemas.microsoft.com/office/drawing/2014/main" id="{86FDB92F-B3A5-6A07-6380-3CD65962D4F9}"/>
              </a:ext>
            </a:extLst>
          </p:cNvPr>
          <p:cNvSpPr/>
          <p:nvPr/>
        </p:nvSpPr>
        <p:spPr>
          <a:xfrm>
            <a:off x="-302004" y="1627466"/>
            <a:ext cx="192947" cy="729842"/>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dirty="0"/>
          </a:p>
        </p:txBody>
      </p:sp>
      <p:sp>
        <p:nvSpPr>
          <p:cNvPr id="10" name="Rectangle 9">
            <a:extLst>
              <a:ext uri="{FF2B5EF4-FFF2-40B4-BE49-F238E27FC236}">
                <a16:creationId xmlns:a16="http://schemas.microsoft.com/office/drawing/2014/main" id="{4EB57356-6AA9-8446-E285-F6E8159C695D}"/>
              </a:ext>
            </a:extLst>
          </p:cNvPr>
          <p:cNvSpPr/>
          <p:nvPr/>
        </p:nvSpPr>
        <p:spPr>
          <a:xfrm>
            <a:off x="-302350" y="2461534"/>
            <a:ext cx="192947" cy="72984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0" eaLnBrk="1" latinLnBrk="0" hangingPunct="1"/>
            <a:endParaRPr lang="en-US"/>
          </a:p>
        </p:txBody>
      </p:sp>
    </p:spTree>
    <p:extLst>
      <p:ext uri="{BB962C8B-B14F-4D97-AF65-F5344CB8AC3E}">
        <p14:creationId xmlns:p14="http://schemas.microsoft.com/office/powerpoint/2010/main" val="1868047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1088020" y="1530037"/>
            <a:ext cx="7868856" cy="6511636"/>
          </a:xfrm>
        </p:spPr>
        <p:txBody>
          <a:bodyPr>
            <a:noAutofit/>
          </a:bodyPr>
          <a:lstStyle/>
          <a:p>
            <a:pPr algn="r" rtl="1"/>
            <a:r>
              <a:rPr lang="he-IL" sz="3200" dirty="0">
                <a:solidFill>
                  <a:schemeClr val="bg1">
                    <a:lumMod val="50000"/>
                  </a:schemeClr>
                </a:solidFill>
                <a:latin typeface="Alef" pitchFamily="2" charset="-79"/>
                <a:cs typeface="Alef" pitchFamily="2" charset="-79"/>
              </a:rPr>
              <a:t>תקציב פיתוח – מחולק כל שנה, מקורותיו בקרנות הרשות. הוא משרת את הישוב למטרות פיתוח בלבד.</a:t>
            </a:r>
            <a:br>
              <a:rPr lang="he-IL" sz="3200" dirty="0">
                <a:solidFill>
                  <a:schemeClr val="bg1">
                    <a:lumMod val="50000"/>
                  </a:schemeClr>
                </a:solidFill>
                <a:latin typeface="Alef" pitchFamily="2" charset="-79"/>
                <a:cs typeface="Alef" pitchFamily="2" charset="-79"/>
              </a:rPr>
            </a:br>
            <a:br>
              <a:rPr lang="en-US" sz="3200" dirty="0">
                <a:solidFill>
                  <a:schemeClr val="bg1">
                    <a:lumMod val="50000"/>
                  </a:schemeClr>
                </a:solidFill>
                <a:latin typeface="Alef" pitchFamily="2" charset="-79"/>
                <a:cs typeface="Alef" pitchFamily="2" charset="-79"/>
              </a:rPr>
            </a:br>
            <a:r>
              <a:rPr lang="he-IL" sz="3200" dirty="0">
                <a:solidFill>
                  <a:schemeClr val="bg1">
                    <a:lumMod val="50000"/>
                  </a:schemeClr>
                </a:solidFill>
                <a:latin typeface="Alef" pitchFamily="2" charset="-79"/>
                <a:cs typeface="Alef" pitchFamily="2" charset="-79"/>
              </a:rPr>
              <a:t>כל שנה מעבירה המועצה לתקציבי הפיתוח של הישובים 3.6 מיליון. בנוסף 30% מכספי היטלי ההשבה וחלף היטל ההשבחה העוברים לרשות מועברים לתקציבי הפיתוח של הישובים- על פי מקור קבלת ההיטל/חלף.</a:t>
            </a:r>
            <a:endParaRPr lang="en-US" sz="3200" dirty="0">
              <a:solidFill>
                <a:schemeClr val="bg1">
                  <a:lumMod val="50000"/>
                </a:schemeClr>
              </a:solidFill>
              <a:latin typeface="Alef" pitchFamily="2" charset="-79"/>
              <a:cs typeface="Alef" pitchFamily="2" charset="-79"/>
            </a:endParaRPr>
          </a:p>
        </p:txBody>
      </p:sp>
      <p:sp>
        <p:nvSpPr>
          <p:cNvPr id="3" name="מציין מיקום תוכן 2"/>
          <p:cNvSpPr>
            <a:spLocks noGrp="1"/>
          </p:cNvSpPr>
          <p:nvPr>
            <p:ph idx="1"/>
          </p:nvPr>
        </p:nvSpPr>
        <p:spPr>
          <a:xfrm>
            <a:off x="2847373" y="304441"/>
            <a:ext cx="4629874" cy="729842"/>
          </a:xfrm>
        </p:spPr>
        <p:txBody>
          <a:bodyPr>
            <a:noAutofit/>
          </a:bodyPr>
          <a:lstStyle/>
          <a:p>
            <a:pPr marL="457200" lvl="1" indent="0" algn="ctr">
              <a:buNone/>
            </a:pPr>
            <a:r>
              <a:rPr lang="he-IL" sz="4400" b="1" dirty="0">
                <a:solidFill>
                  <a:srgbClr val="001F60"/>
                </a:solidFill>
                <a:latin typeface="Alef" pitchFamily="2" charset="-79"/>
                <a:cs typeface="Alef" pitchFamily="2" charset="-79"/>
              </a:rPr>
              <a:t>תקציבי פיתוח</a:t>
            </a:r>
            <a:endParaRPr lang="en-US" sz="4400" b="1" dirty="0">
              <a:solidFill>
                <a:srgbClr val="001F60"/>
              </a:solidFill>
              <a:latin typeface="Alef" pitchFamily="2" charset="-79"/>
              <a:cs typeface="Alef" pitchFamily="2" charset="-79"/>
            </a:endParaRPr>
          </a:p>
          <a:p>
            <a:pPr marL="457200" lvl="1" indent="0" algn="ctr">
              <a:buNone/>
            </a:pPr>
            <a:endParaRPr lang="he-IL" sz="3000" b="1" dirty="0">
              <a:solidFill>
                <a:srgbClr val="001F60"/>
              </a:solidFill>
              <a:latin typeface="Alef" pitchFamily="2" charset="-79"/>
              <a:cs typeface="Alef" pitchFamily="2" charset="-79"/>
            </a:endParaRPr>
          </a:p>
        </p:txBody>
      </p:sp>
      <p:sp>
        <p:nvSpPr>
          <p:cNvPr id="7" name="Rectangle 6">
            <a:extLst>
              <a:ext uri="{FF2B5EF4-FFF2-40B4-BE49-F238E27FC236}">
                <a16:creationId xmlns:a16="http://schemas.microsoft.com/office/drawing/2014/main" id="{9847DDF2-A7CF-9EF9-FCBB-3D3B6215E277}"/>
              </a:ext>
            </a:extLst>
          </p:cNvPr>
          <p:cNvSpPr/>
          <p:nvPr/>
        </p:nvSpPr>
        <p:spPr>
          <a:xfrm>
            <a:off x="-302004" y="0"/>
            <a:ext cx="192947" cy="729842"/>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a:p>
        </p:txBody>
      </p:sp>
      <p:sp>
        <p:nvSpPr>
          <p:cNvPr id="8" name="Rectangle 7">
            <a:extLst>
              <a:ext uri="{FF2B5EF4-FFF2-40B4-BE49-F238E27FC236}">
                <a16:creationId xmlns:a16="http://schemas.microsoft.com/office/drawing/2014/main" id="{A86B0D4B-ADA2-90D2-1D62-2234A60470EA}"/>
              </a:ext>
            </a:extLst>
          </p:cNvPr>
          <p:cNvSpPr/>
          <p:nvPr/>
        </p:nvSpPr>
        <p:spPr>
          <a:xfrm>
            <a:off x="-302004" y="813733"/>
            <a:ext cx="192947" cy="729842"/>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dirty="0"/>
          </a:p>
        </p:txBody>
      </p:sp>
      <p:sp>
        <p:nvSpPr>
          <p:cNvPr id="9" name="Rectangle 8">
            <a:extLst>
              <a:ext uri="{FF2B5EF4-FFF2-40B4-BE49-F238E27FC236}">
                <a16:creationId xmlns:a16="http://schemas.microsoft.com/office/drawing/2014/main" id="{FC841B01-924B-23C9-BA21-9BCA3624DE2D}"/>
              </a:ext>
            </a:extLst>
          </p:cNvPr>
          <p:cNvSpPr/>
          <p:nvPr/>
        </p:nvSpPr>
        <p:spPr>
          <a:xfrm>
            <a:off x="-302004" y="1627466"/>
            <a:ext cx="192947" cy="729842"/>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dirty="0"/>
          </a:p>
        </p:txBody>
      </p:sp>
      <p:sp>
        <p:nvSpPr>
          <p:cNvPr id="10" name="Rectangle 9">
            <a:extLst>
              <a:ext uri="{FF2B5EF4-FFF2-40B4-BE49-F238E27FC236}">
                <a16:creationId xmlns:a16="http://schemas.microsoft.com/office/drawing/2014/main" id="{5B831D1A-BB1B-7C5A-8FA7-84612B860FAB}"/>
              </a:ext>
            </a:extLst>
          </p:cNvPr>
          <p:cNvSpPr/>
          <p:nvPr/>
        </p:nvSpPr>
        <p:spPr>
          <a:xfrm>
            <a:off x="-302350" y="2461534"/>
            <a:ext cx="192947" cy="72984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0" eaLnBrk="1" latinLnBrk="0" hangingPunct="1"/>
            <a:endParaRPr lang="en-US"/>
          </a:p>
        </p:txBody>
      </p:sp>
    </p:spTree>
    <p:extLst>
      <p:ext uri="{BB962C8B-B14F-4D97-AF65-F5344CB8AC3E}">
        <p14:creationId xmlns:p14="http://schemas.microsoft.com/office/powerpoint/2010/main" val="3974735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91251" y="1275668"/>
            <a:ext cx="8093332" cy="4766317"/>
          </a:xfrm>
        </p:spPr>
        <p:txBody>
          <a:bodyPr>
            <a:noAutofit/>
          </a:bodyPr>
          <a:lstStyle/>
          <a:p>
            <a:pPr algn="r" rtl="1"/>
            <a:r>
              <a:rPr lang="he-IL" sz="2800" dirty="0">
                <a:solidFill>
                  <a:schemeClr val="bg1">
                    <a:lumMod val="50000"/>
                  </a:schemeClr>
                </a:solidFill>
                <a:latin typeface="Alef" pitchFamily="2" charset="-79"/>
                <a:cs typeface="Alef" pitchFamily="2" charset="-79"/>
              </a:rPr>
              <a:t>המועצה זכאית לכספים ממוסדות שונים במדינה, על פי אמות המידה שהמוסדות מפרסמים. הפיס והטוטו ווינר הם העיקריים. הם מגדירים מה המנה המשוריינת למועצה, והמועצה צריכה להגיש תכוניות שתואמות את המטרות של המענק לאותה שנה.</a:t>
            </a:r>
            <a:br>
              <a:rPr lang="he-IL" sz="2800" dirty="0">
                <a:solidFill>
                  <a:schemeClr val="bg1">
                    <a:lumMod val="50000"/>
                  </a:schemeClr>
                </a:solidFill>
                <a:latin typeface="Alef" pitchFamily="2" charset="-79"/>
                <a:cs typeface="Alef" pitchFamily="2" charset="-79"/>
              </a:rPr>
            </a:br>
            <a:br>
              <a:rPr lang="en-US" sz="2800" dirty="0">
                <a:solidFill>
                  <a:schemeClr val="bg1">
                    <a:lumMod val="50000"/>
                  </a:schemeClr>
                </a:solidFill>
                <a:latin typeface="Alef" pitchFamily="2" charset="-79"/>
                <a:cs typeface="Alef" pitchFamily="2" charset="-79"/>
              </a:rPr>
            </a:br>
            <a:r>
              <a:rPr lang="he-IL" sz="2800" dirty="0">
                <a:solidFill>
                  <a:schemeClr val="bg1">
                    <a:lumMod val="50000"/>
                  </a:schemeClr>
                </a:solidFill>
                <a:latin typeface="Alef" pitchFamily="2" charset="-79"/>
                <a:cs typeface="Alef" pitchFamily="2" charset="-79"/>
              </a:rPr>
              <a:t>מליאת המועצה מחליטה לאיזה פרויקט לייעד את הכספים. כספים ממשרדי ממשלה מתקבלים בשוטף לניהול השוטף, בעיקר בחינוך ורווחה.</a:t>
            </a:r>
            <a:br>
              <a:rPr lang="he-IL" sz="2800" dirty="0">
                <a:solidFill>
                  <a:schemeClr val="bg1">
                    <a:lumMod val="50000"/>
                  </a:schemeClr>
                </a:solidFill>
                <a:latin typeface="Alef" pitchFamily="2" charset="-79"/>
                <a:cs typeface="Alef" pitchFamily="2" charset="-79"/>
              </a:rPr>
            </a:br>
            <a:endParaRPr lang="he-IL" sz="2800" dirty="0">
              <a:solidFill>
                <a:schemeClr val="bg1">
                  <a:lumMod val="50000"/>
                </a:schemeClr>
              </a:solidFill>
              <a:latin typeface="Alef" pitchFamily="2" charset="-79"/>
              <a:cs typeface="Alef" pitchFamily="2" charset="-79"/>
            </a:endParaRPr>
          </a:p>
        </p:txBody>
      </p:sp>
      <p:sp>
        <p:nvSpPr>
          <p:cNvPr id="3" name="מציין מיקום תוכן 2"/>
          <p:cNvSpPr>
            <a:spLocks noGrp="1"/>
          </p:cNvSpPr>
          <p:nvPr>
            <p:ph idx="1"/>
          </p:nvPr>
        </p:nvSpPr>
        <p:spPr>
          <a:xfrm>
            <a:off x="3374800" y="307046"/>
            <a:ext cx="4746770" cy="886691"/>
          </a:xfrm>
        </p:spPr>
        <p:txBody>
          <a:bodyPr>
            <a:noAutofit/>
          </a:bodyPr>
          <a:lstStyle/>
          <a:p>
            <a:pPr marL="0" indent="0" algn="ctr">
              <a:buNone/>
            </a:pPr>
            <a:r>
              <a:rPr lang="he-IL" sz="4400" b="1" dirty="0">
                <a:solidFill>
                  <a:srgbClr val="001F60"/>
                </a:solidFill>
                <a:latin typeface="Alef" pitchFamily="2" charset="-79"/>
                <a:cs typeface="Alef" pitchFamily="2" charset="-79"/>
              </a:rPr>
              <a:t>גיוס כספים חיצוני</a:t>
            </a:r>
            <a:endParaRPr lang="en-US" sz="4400" dirty="0">
              <a:solidFill>
                <a:srgbClr val="001F60"/>
              </a:solidFill>
              <a:latin typeface="Alef" pitchFamily="2" charset="-79"/>
              <a:cs typeface="Alef" pitchFamily="2" charset="-79"/>
            </a:endParaRPr>
          </a:p>
          <a:p>
            <a:pPr marL="0" indent="0" algn="ctr">
              <a:buNone/>
            </a:pPr>
            <a:endParaRPr lang="he-IL" sz="4400" b="1" dirty="0">
              <a:solidFill>
                <a:srgbClr val="001F60"/>
              </a:solidFill>
              <a:latin typeface="Alef" pitchFamily="2" charset="-79"/>
              <a:cs typeface="Alef" pitchFamily="2" charset="-79"/>
            </a:endParaRPr>
          </a:p>
        </p:txBody>
      </p:sp>
      <p:sp>
        <p:nvSpPr>
          <p:cNvPr id="7" name="Rectangle 6">
            <a:extLst>
              <a:ext uri="{FF2B5EF4-FFF2-40B4-BE49-F238E27FC236}">
                <a16:creationId xmlns:a16="http://schemas.microsoft.com/office/drawing/2014/main" id="{4A768A90-5AEA-9CE9-B742-BA8E45E50B3D}"/>
              </a:ext>
            </a:extLst>
          </p:cNvPr>
          <p:cNvSpPr/>
          <p:nvPr/>
        </p:nvSpPr>
        <p:spPr>
          <a:xfrm>
            <a:off x="-302004" y="0"/>
            <a:ext cx="192947" cy="729842"/>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a:p>
        </p:txBody>
      </p:sp>
      <p:sp>
        <p:nvSpPr>
          <p:cNvPr id="8" name="Rectangle 7">
            <a:extLst>
              <a:ext uri="{FF2B5EF4-FFF2-40B4-BE49-F238E27FC236}">
                <a16:creationId xmlns:a16="http://schemas.microsoft.com/office/drawing/2014/main" id="{4C61C914-4127-A066-52FF-84EFE80C13DC}"/>
              </a:ext>
            </a:extLst>
          </p:cNvPr>
          <p:cNvSpPr/>
          <p:nvPr/>
        </p:nvSpPr>
        <p:spPr>
          <a:xfrm>
            <a:off x="-302004" y="813733"/>
            <a:ext cx="192947" cy="729842"/>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dirty="0"/>
          </a:p>
        </p:txBody>
      </p:sp>
      <p:sp>
        <p:nvSpPr>
          <p:cNvPr id="9" name="Rectangle 8">
            <a:extLst>
              <a:ext uri="{FF2B5EF4-FFF2-40B4-BE49-F238E27FC236}">
                <a16:creationId xmlns:a16="http://schemas.microsoft.com/office/drawing/2014/main" id="{025D3DF2-EAC1-B1CB-B165-2B13E12D6131}"/>
              </a:ext>
            </a:extLst>
          </p:cNvPr>
          <p:cNvSpPr/>
          <p:nvPr/>
        </p:nvSpPr>
        <p:spPr>
          <a:xfrm>
            <a:off x="-302004" y="1627466"/>
            <a:ext cx="192947" cy="729842"/>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dirty="0"/>
          </a:p>
        </p:txBody>
      </p:sp>
      <p:sp>
        <p:nvSpPr>
          <p:cNvPr id="10" name="Rectangle 9">
            <a:extLst>
              <a:ext uri="{FF2B5EF4-FFF2-40B4-BE49-F238E27FC236}">
                <a16:creationId xmlns:a16="http://schemas.microsoft.com/office/drawing/2014/main" id="{A700A8B9-48FC-FA89-9DE3-6D8CBA74BE55}"/>
              </a:ext>
            </a:extLst>
          </p:cNvPr>
          <p:cNvSpPr/>
          <p:nvPr/>
        </p:nvSpPr>
        <p:spPr>
          <a:xfrm>
            <a:off x="-302350" y="2461534"/>
            <a:ext cx="192947" cy="72984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0" eaLnBrk="1" latinLnBrk="0" hangingPunct="1"/>
            <a:endParaRPr lang="en-US"/>
          </a:p>
        </p:txBody>
      </p:sp>
    </p:spTree>
    <p:extLst>
      <p:ext uri="{BB962C8B-B14F-4D97-AF65-F5344CB8AC3E}">
        <p14:creationId xmlns:p14="http://schemas.microsoft.com/office/powerpoint/2010/main" val="932590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91251" y="1275668"/>
            <a:ext cx="8093332" cy="4430651"/>
          </a:xfrm>
        </p:spPr>
        <p:txBody>
          <a:bodyPr>
            <a:noAutofit/>
          </a:bodyPr>
          <a:lstStyle/>
          <a:p>
            <a:pPr algn="r" rtl="1"/>
            <a:r>
              <a:rPr lang="he-IL" sz="2800" dirty="0">
                <a:solidFill>
                  <a:schemeClr val="bg1">
                    <a:lumMod val="50000"/>
                  </a:schemeClr>
                </a:solidFill>
                <a:latin typeface="Alef" pitchFamily="2" charset="-79"/>
                <a:cs typeface="Alef" pitchFamily="2" charset="-79"/>
              </a:rPr>
              <a:t>כאשר מתקבל מענק ייחודי ממשרדים אלו- הוא על פי רוב מוגדר למטרה מסוימת. המועצה מנסה למקסם ממנו תועלת ולייעד למטרות התואמות גם את צריכה.</a:t>
            </a:r>
            <a:br>
              <a:rPr lang="he-IL" sz="2800" dirty="0">
                <a:solidFill>
                  <a:schemeClr val="bg1">
                    <a:lumMod val="50000"/>
                  </a:schemeClr>
                </a:solidFill>
                <a:latin typeface="Alef" pitchFamily="2" charset="-79"/>
                <a:cs typeface="Alef" pitchFamily="2" charset="-79"/>
              </a:rPr>
            </a:br>
            <a:br>
              <a:rPr lang="en-US" sz="2800" dirty="0">
                <a:solidFill>
                  <a:schemeClr val="bg1">
                    <a:lumMod val="50000"/>
                  </a:schemeClr>
                </a:solidFill>
                <a:latin typeface="Alef" pitchFamily="2" charset="-79"/>
                <a:cs typeface="Alef" pitchFamily="2" charset="-79"/>
              </a:rPr>
            </a:br>
            <a:r>
              <a:rPr lang="he-IL" sz="2800" dirty="0">
                <a:solidFill>
                  <a:schemeClr val="bg1">
                    <a:lumMod val="50000"/>
                  </a:schemeClr>
                </a:solidFill>
                <a:latin typeface="Alef" pitchFamily="2" charset="-79"/>
                <a:cs typeface="Alef" pitchFamily="2" charset="-79"/>
              </a:rPr>
              <a:t>כספים המגויסים מעת לעת ממשרדי ממשלה לפרויקטים ייעודיים בישובים, כמו שיקום תשתיות בישוב, או תקציבי משרד השיכון לשיפוץ  ספציפי בישוב- מבוצעים באמצעות המועצה, ומשוחררים לאחר מכן מול המשרד הרלוונטי.</a:t>
            </a:r>
            <a:br>
              <a:rPr lang="en-US" sz="2800" dirty="0">
                <a:solidFill>
                  <a:schemeClr val="bg1">
                    <a:lumMod val="50000"/>
                  </a:schemeClr>
                </a:solidFill>
                <a:latin typeface="Alef" pitchFamily="2" charset="-79"/>
                <a:cs typeface="Alef" pitchFamily="2" charset="-79"/>
              </a:rPr>
            </a:br>
            <a:br>
              <a:rPr lang="en-US" sz="2800" dirty="0">
                <a:solidFill>
                  <a:schemeClr val="bg1">
                    <a:lumMod val="50000"/>
                  </a:schemeClr>
                </a:solidFill>
                <a:latin typeface="Alef" pitchFamily="2" charset="-79"/>
                <a:cs typeface="Alef" pitchFamily="2" charset="-79"/>
              </a:rPr>
            </a:br>
            <a:endParaRPr lang="he-IL" sz="2800" dirty="0">
              <a:solidFill>
                <a:schemeClr val="bg1">
                  <a:lumMod val="50000"/>
                </a:schemeClr>
              </a:solidFill>
              <a:latin typeface="Alef" pitchFamily="2" charset="-79"/>
              <a:cs typeface="Alef" pitchFamily="2" charset="-79"/>
            </a:endParaRPr>
          </a:p>
        </p:txBody>
      </p:sp>
      <p:sp>
        <p:nvSpPr>
          <p:cNvPr id="3" name="מציין מיקום תוכן 2"/>
          <p:cNvSpPr>
            <a:spLocks noGrp="1"/>
          </p:cNvSpPr>
          <p:nvPr>
            <p:ph idx="1"/>
          </p:nvPr>
        </p:nvSpPr>
        <p:spPr>
          <a:xfrm>
            <a:off x="3374800" y="307046"/>
            <a:ext cx="4746770" cy="886691"/>
          </a:xfrm>
        </p:spPr>
        <p:txBody>
          <a:bodyPr>
            <a:noAutofit/>
          </a:bodyPr>
          <a:lstStyle/>
          <a:p>
            <a:pPr marL="0" indent="0" algn="ctr">
              <a:buNone/>
            </a:pPr>
            <a:r>
              <a:rPr lang="he-IL" sz="4400" b="1" dirty="0">
                <a:solidFill>
                  <a:srgbClr val="001F60"/>
                </a:solidFill>
                <a:latin typeface="Alef" pitchFamily="2" charset="-79"/>
                <a:cs typeface="Alef" pitchFamily="2" charset="-79"/>
              </a:rPr>
              <a:t>גיוס כספים חיצוני</a:t>
            </a:r>
            <a:endParaRPr lang="en-US" sz="4400" dirty="0">
              <a:solidFill>
                <a:srgbClr val="001F60"/>
              </a:solidFill>
              <a:latin typeface="Alef" pitchFamily="2" charset="-79"/>
              <a:cs typeface="Alef" pitchFamily="2" charset="-79"/>
            </a:endParaRPr>
          </a:p>
          <a:p>
            <a:pPr marL="0" indent="0" algn="ctr">
              <a:buNone/>
            </a:pPr>
            <a:endParaRPr lang="he-IL" sz="4400" b="1" dirty="0">
              <a:solidFill>
                <a:srgbClr val="001F60"/>
              </a:solidFill>
              <a:latin typeface="Alef" pitchFamily="2" charset="-79"/>
              <a:cs typeface="Alef" pitchFamily="2" charset="-79"/>
            </a:endParaRPr>
          </a:p>
        </p:txBody>
      </p:sp>
      <p:sp>
        <p:nvSpPr>
          <p:cNvPr id="7" name="Rectangle 6">
            <a:extLst>
              <a:ext uri="{FF2B5EF4-FFF2-40B4-BE49-F238E27FC236}">
                <a16:creationId xmlns:a16="http://schemas.microsoft.com/office/drawing/2014/main" id="{0B272965-FA1D-6C6B-F768-FAB66819C51C}"/>
              </a:ext>
            </a:extLst>
          </p:cNvPr>
          <p:cNvSpPr/>
          <p:nvPr/>
        </p:nvSpPr>
        <p:spPr>
          <a:xfrm>
            <a:off x="-302004" y="0"/>
            <a:ext cx="192947" cy="729842"/>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a:p>
        </p:txBody>
      </p:sp>
      <p:sp>
        <p:nvSpPr>
          <p:cNvPr id="8" name="Rectangle 7">
            <a:extLst>
              <a:ext uri="{FF2B5EF4-FFF2-40B4-BE49-F238E27FC236}">
                <a16:creationId xmlns:a16="http://schemas.microsoft.com/office/drawing/2014/main" id="{F38505B2-5D1E-FC27-8CFF-ED6C6D0AC19F}"/>
              </a:ext>
            </a:extLst>
          </p:cNvPr>
          <p:cNvSpPr/>
          <p:nvPr/>
        </p:nvSpPr>
        <p:spPr>
          <a:xfrm>
            <a:off x="-302004" y="813733"/>
            <a:ext cx="192947" cy="729842"/>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dirty="0"/>
          </a:p>
        </p:txBody>
      </p:sp>
      <p:sp>
        <p:nvSpPr>
          <p:cNvPr id="9" name="Rectangle 8">
            <a:extLst>
              <a:ext uri="{FF2B5EF4-FFF2-40B4-BE49-F238E27FC236}">
                <a16:creationId xmlns:a16="http://schemas.microsoft.com/office/drawing/2014/main" id="{505BDD28-1F86-C4DE-A762-CD39DC19D79F}"/>
              </a:ext>
            </a:extLst>
          </p:cNvPr>
          <p:cNvSpPr/>
          <p:nvPr/>
        </p:nvSpPr>
        <p:spPr>
          <a:xfrm>
            <a:off x="-302004" y="1627466"/>
            <a:ext cx="192947" cy="729842"/>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dirty="0"/>
          </a:p>
        </p:txBody>
      </p:sp>
      <p:sp>
        <p:nvSpPr>
          <p:cNvPr id="10" name="Rectangle 9">
            <a:extLst>
              <a:ext uri="{FF2B5EF4-FFF2-40B4-BE49-F238E27FC236}">
                <a16:creationId xmlns:a16="http://schemas.microsoft.com/office/drawing/2014/main" id="{437B4976-2C42-77C2-166A-64479930B826}"/>
              </a:ext>
            </a:extLst>
          </p:cNvPr>
          <p:cNvSpPr/>
          <p:nvPr/>
        </p:nvSpPr>
        <p:spPr>
          <a:xfrm>
            <a:off x="-302350" y="2461534"/>
            <a:ext cx="192947" cy="72984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0" eaLnBrk="1" latinLnBrk="0" hangingPunct="1"/>
            <a:endParaRPr lang="en-US"/>
          </a:p>
        </p:txBody>
      </p:sp>
    </p:spTree>
    <p:extLst>
      <p:ext uri="{BB962C8B-B14F-4D97-AF65-F5344CB8AC3E}">
        <p14:creationId xmlns:p14="http://schemas.microsoft.com/office/powerpoint/2010/main" val="1907633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696963" y="675319"/>
            <a:ext cx="3091841" cy="1375167"/>
          </a:xfrm>
        </p:spPr>
        <p:txBody>
          <a:bodyPr>
            <a:noAutofit/>
          </a:bodyPr>
          <a:lstStyle/>
          <a:p>
            <a:pPr algn="r" rtl="1"/>
            <a:r>
              <a:rPr lang="he-IL" sz="2800" dirty="0">
                <a:solidFill>
                  <a:schemeClr val="bg1">
                    <a:lumMod val="50000"/>
                  </a:schemeClr>
                </a:solidFill>
                <a:latin typeface="Alef" pitchFamily="2" charset="-79"/>
                <a:cs typeface="Alef" pitchFamily="2" charset="-79"/>
              </a:rPr>
              <a:t>מבנה ארגוני</a:t>
            </a:r>
            <a:br>
              <a:rPr lang="he-IL" sz="2800" dirty="0">
                <a:solidFill>
                  <a:schemeClr val="bg1">
                    <a:lumMod val="50000"/>
                  </a:schemeClr>
                </a:solidFill>
                <a:latin typeface="Alef" pitchFamily="2" charset="-79"/>
                <a:cs typeface="Alef" pitchFamily="2" charset="-79"/>
              </a:rPr>
            </a:br>
            <a:r>
              <a:rPr lang="he-IL" sz="2000" dirty="0">
                <a:solidFill>
                  <a:schemeClr val="bg1">
                    <a:lumMod val="50000"/>
                  </a:schemeClr>
                </a:solidFill>
                <a:latin typeface="Alef" pitchFamily="2" charset="-79"/>
                <a:cs typeface="Alef" pitchFamily="2" charset="-79"/>
              </a:rPr>
              <a:t>הנהלת קהילה</a:t>
            </a:r>
            <a:br>
              <a:rPr lang="he-IL" sz="2000" dirty="0">
                <a:solidFill>
                  <a:schemeClr val="bg1">
                    <a:lumMod val="50000"/>
                  </a:schemeClr>
                </a:solidFill>
                <a:latin typeface="Alef" pitchFamily="2" charset="-79"/>
                <a:cs typeface="Alef" pitchFamily="2" charset="-79"/>
              </a:rPr>
            </a:br>
            <a:r>
              <a:rPr lang="he-IL" sz="2000" dirty="0">
                <a:solidFill>
                  <a:schemeClr val="bg1">
                    <a:lumMod val="50000"/>
                  </a:schemeClr>
                </a:solidFill>
                <a:latin typeface="Alef" pitchFamily="2" charset="-79"/>
                <a:cs typeface="Alef" pitchFamily="2" charset="-79"/>
              </a:rPr>
              <a:t>מנהל קהילה</a:t>
            </a:r>
            <a:br>
              <a:rPr lang="he-IL" sz="2800" dirty="0">
                <a:solidFill>
                  <a:schemeClr val="bg1">
                    <a:lumMod val="50000"/>
                  </a:schemeClr>
                </a:solidFill>
                <a:latin typeface="Alef" pitchFamily="2" charset="-79"/>
                <a:cs typeface="Alef" pitchFamily="2" charset="-79"/>
              </a:rPr>
            </a:br>
            <a:br>
              <a:rPr lang="he-IL" sz="2800" dirty="0">
                <a:solidFill>
                  <a:schemeClr val="bg1">
                    <a:lumMod val="50000"/>
                  </a:schemeClr>
                </a:solidFill>
                <a:latin typeface="Alef" pitchFamily="2" charset="-79"/>
                <a:cs typeface="Alef" pitchFamily="2" charset="-79"/>
              </a:rPr>
            </a:br>
            <a:endParaRPr lang="he-IL" sz="2800" dirty="0">
              <a:solidFill>
                <a:schemeClr val="bg1">
                  <a:lumMod val="50000"/>
                </a:schemeClr>
              </a:solidFill>
              <a:latin typeface="Alef" pitchFamily="2" charset="-79"/>
              <a:cs typeface="Alef" pitchFamily="2" charset="-79"/>
            </a:endParaRPr>
          </a:p>
        </p:txBody>
      </p:sp>
      <p:sp>
        <p:nvSpPr>
          <p:cNvPr id="3" name="מציין מיקום תוכן 2"/>
          <p:cNvSpPr>
            <a:spLocks noGrp="1"/>
          </p:cNvSpPr>
          <p:nvPr>
            <p:ph idx="1"/>
          </p:nvPr>
        </p:nvSpPr>
        <p:spPr>
          <a:xfrm>
            <a:off x="4861854" y="0"/>
            <a:ext cx="4746770" cy="886691"/>
          </a:xfrm>
        </p:spPr>
        <p:txBody>
          <a:bodyPr>
            <a:noAutofit/>
          </a:bodyPr>
          <a:lstStyle/>
          <a:p>
            <a:pPr marL="0" indent="0" algn="ctr">
              <a:buNone/>
            </a:pPr>
            <a:r>
              <a:rPr lang="he-IL" sz="4400" b="1" dirty="0">
                <a:solidFill>
                  <a:srgbClr val="001F60"/>
                </a:solidFill>
                <a:latin typeface="Alef" pitchFamily="2" charset="-79"/>
                <a:cs typeface="Alef" pitchFamily="2" charset="-79"/>
              </a:rPr>
              <a:t>הקיבוץ \ קהילה</a:t>
            </a:r>
            <a:endParaRPr lang="en-US" sz="4400" dirty="0">
              <a:solidFill>
                <a:srgbClr val="001F60"/>
              </a:solidFill>
              <a:latin typeface="Alef" pitchFamily="2" charset="-79"/>
              <a:cs typeface="Alef" pitchFamily="2" charset="-79"/>
            </a:endParaRPr>
          </a:p>
          <a:p>
            <a:pPr marL="0" indent="0" algn="ctr">
              <a:buNone/>
            </a:pPr>
            <a:endParaRPr lang="he-IL" sz="4400" b="1" dirty="0">
              <a:solidFill>
                <a:srgbClr val="001F60"/>
              </a:solidFill>
              <a:latin typeface="Alef" pitchFamily="2" charset="-79"/>
              <a:cs typeface="Alef" pitchFamily="2" charset="-79"/>
            </a:endParaRPr>
          </a:p>
        </p:txBody>
      </p:sp>
      <p:sp>
        <p:nvSpPr>
          <p:cNvPr id="7" name="Rectangle 6">
            <a:extLst>
              <a:ext uri="{FF2B5EF4-FFF2-40B4-BE49-F238E27FC236}">
                <a16:creationId xmlns:a16="http://schemas.microsoft.com/office/drawing/2014/main" id="{0B272965-FA1D-6C6B-F768-FAB66819C51C}"/>
              </a:ext>
            </a:extLst>
          </p:cNvPr>
          <p:cNvSpPr/>
          <p:nvPr/>
        </p:nvSpPr>
        <p:spPr>
          <a:xfrm>
            <a:off x="-302004" y="0"/>
            <a:ext cx="192947" cy="729842"/>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a:p>
        </p:txBody>
      </p:sp>
      <p:sp>
        <p:nvSpPr>
          <p:cNvPr id="8" name="Rectangle 7">
            <a:extLst>
              <a:ext uri="{FF2B5EF4-FFF2-40B4-BE49-F238E27FC236}">
                <a16:creationId xmlns:a16="http://schemas.microsoft.com/office/drawing/2014/main" id="{F38505B2-5D1E-FC27-8CFF-ED6C6D0AC19F}"/>
              </a:ext>
            </a:extLst>
          </p:cNvPr>
          <p:cNvSpPr/>
          <p:nvPr/>
        </p:nvSpPr>
        <p:spPr>
          <a:xfrm>
            <a:off x="-302004" y="813733"/>
            <a:ext cx="192947" cy="729842"/>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dirty="0"/>
          </a:p>
        </p:txBody>
      </p:sp>
      <p:sp>
        <p:nvSpPr>
          <p:cNvPr id="9" name="Rectangle 8">
            <a:extLst>
              <a:ext uri="{FF2B5EF4-FFF2-40B4-BE49-F238E27FC236}">
                <a16:creationId xmlns:a16="http://schemas.microsoft.com/office/drawing/2014/main" id="{505BDD28-1F86-C4DE-A762-CD39DC19D79F}"/>
              </a:ext>
            </a:extLst>
          </p:cNvPr>
          <p:cNvSpPr/>
          <p:nvPr/>
        </p:nvSpPr>
        <p:spPr>
          <a:xfrm>
            <a:off x="-302004" y="1627466"/>
            <a:ext cx="192947" cy="729842"/>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dirty="0"/>
          </a:p>
        </p:txBody>
      </p:sp>
      <p:sp>
        <p:nvSpPr>
          <p:cNvPr id="10" name="Rectangle 9">
            <a:extLst>
              <a:ext uri="{FF2B5EF4-FFF2-40B4-BE49-F238E27FC236}">
                <a16:creationId xmlns:a16="http://schemas.microsoft.com/office/drawing/2014/main" id="{437B4976-2C42-77C2-166A-64479930B826}"/>
              </a:ext>
            </a:extLst>
          </p:cNvPr>
          <p:cNvSpPr/>
          <p:nvPr/>
        </p:nvSpPr>
        <p:spPr>
          <a:xfrm>
            <a:off x="-302350" y="2461534"/>
            <a:ext cx="192947" cy="72984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0" eaLnBrk="1" latinLnBrk="0" hangingPunct="1"/>
            <a:endParaRPr lang="en-US"/>
          </a:p>
        </p:txBody>
      </p:sp>
      <p:sp>
        <p:nvSpPr>
          <p:cNvPr id="11" name="כותרת 1"/>
          <p:cNvSpPr txBox="1">
            <a:spLocks/>
          </p:cNvSpPr>
          <p:nvPr/>
        </p:nvSpPr>
        <p:spPr>
          <a:xfrm>
            <a:off x="6252957" y="2166148"/>
            <a:ext cx="2780204" cy="294156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he-IL" sz="2800" dirty="0">
                <a:solidFill>
                  <a:schemeClr val="bg1">
                    <a:lumMod val="50000"/>
                  </a:schemeClr>
                </a:solidFill>
                <a:latin typeface="Alef" pitchFamily="2" charset="-79"/>
                <a:cs typeface="Alef" pitchFamily="2" charset="-79"/>
              </a:rPr>
              <a:t>שירותים שונים</a:t>
            </a:r>
          </a:p>
          <a:p>
            <a:pPr marL="514350" indent="-514350" algn="r" rtl="1">
              <a:buFont typeface="+mj-lt"/>
              <a:buAutoNum type="arabicPeriod"/>
            </a:pPr>
            <a:r>
              <a:rPr lang="he-IL" sz="2000" dirty="0">
                <a:solidFill>
                  <a:schemeClr val="bg1">
                    <a:lumMod val="50000"/>
                  </a:schemeClr>
                </a:solidFill>
                <a:latin typeface="Alef" pitchFamily="2" charset="-79"/>
                <a:cs typeface="Alef" pitchFamily="2" charset="-79"/>
              </a:rPr>
              <a:t>מרכולית</a:t>
            </a:r>
          </a:p>
          <a:p>
            <a:pPr marL="514350" indent="-514350" algn="r" rtl="1">
              <a:buFont typeface="+mj-lt"/>
              <a:buAutoNum type="arabicPeriod"/>
            </a:pPr>
            <a:r>
              <a:rPr lang="he-IL" sz="2000" dirty="0">
                <a:solidFill>
                  <a:schemeClr val="bg1">
                    <a:lumMod val="50000"/>
                  </a:schemeClr>
                </a:solidFill>
                <a:latin typeface="Alef" pitchFamily="2" charset="-79"/>
                <a:cs typeface="Alef" pitchFamily="2" charset="-79"/>
              </a:rPr>
              <a:t>בית חם</a:t>
            </a:r>
            <a:endParaRPr lang="en-US" sz="2000" dirty="0">
              <a:solidFill>
                <a:schemeClr val="bg1">
                  <a:lumMod val="50000"/>
                </a:schemeClr>
              </a:solidFill>
              <a:latin typeface="Alef" pitchFamily="2" charset="-79"/>
              <a:cs typeface="Alef" pitchFamily="2" charset="-79"/>
            </a:endParaRPr>
          </a:p>
          <a:p>
            <a:pPr marL="514350" indent="-514350" algn="r" rtl="1">
              <a:buFont typeface="+mj-lt"/>
              <a:buAutoNum type="arabicPeriod"/>
            </a:pPr>
            <a:r>
              <a:rPr lang="he-IL" sz="2000" dirty="0">
                <a:solidFill>
                  <a:schemeClr val="bg1">
                    <a:lumMod val="50000"/>
                  </a:schemeClr>
                </a:solidFill>
                <a:latin typeface="Alef" pitchFamily="2" charset="-79"/>
                <a:cs typeface="Alef" pitchFamily="2" charset="-79"/>
              </a:rPr>
              <a:t>מכבסה\קומנה</a:t>
            </a:r>
          </a:p>
          <a:p>
            <a:pPr marL="514350" indent="-514350" algn="r" rtl="1">
              <a:buFont typeface="+mj-lt"/>
              <a:buAutoNum type="arabicPeriod"/>
            </a:pPr>
            <a:r>
              <a:rPr lang="he-IL" sz="2000" dirty="0">
                <a:solidFill>
                  <a:schemeClr val="bg1">
                    <a:lumMod val="50000"/>
                  </a:schemeClr>
                </a:solidFill>
                <a:latin typeface="Alef" pitchFamily="2" charset="-79"/>
                <a:cs typeface="Alef" pitchFamily="2" charset="-79"/>
              </a:rPr>
              <a:t>ארכיון</a:t>
            </a:r>
          </a:p>
          <a:p>
            <a:pPr marL="514350" indent="-514350" algn="r" rtl="1">
              <a:buFont typeface="+mj-lt"/>
              <a:buAutoNum type="arabicPeriod"/>
            </a:pPr>
            <a:r>
              <a:rPr lang="he-IL" sz="2000" dirty="0">
                <a:solidFill>
                  <a:schemeClr val="bg1">
                    <a:lumMod val="50000"/>
                  </a:schemeClr>
                </a:solidFill>
                <a:latin typeface="Alef" pitchFamily="2" charset="-79"/>
                <a:cs typeface="Alef" pitchFamily="2" charset="-79"/>
              </a:rPr>
              <a:t>צריף הראשונים</a:t>
            </a:r>
          </a:p>
          <a:p>
            <a:pPr marL="514350" indent="-514350" algn="r" rtl="1">
              <a:buFont typeface="+mj-lt"/>
              <a:buAutoNum type="arabicPeriod"/>
            </a:pPr>
            <a:r>
              <a:rPr lang="he-IL" sz="2000" dirty="0">
                <a:solidFill>
                  <a:schemeClr val="bg1">
                    <a:lumMod val="50000"/>
                  </a:schemeClr>
                </a:solidFill>
                <a:latin typeface="Alef" pitchFamily="2" charset="-79"/>
                <a:cs typeface="Alef" pitchFamily="2" charset="-79"/>
              </a:rPr>
              <a:t>חנות יד 2</a:t>
            </a:r>
          </a:p>
          <a:p>
            <a:pPr marL="514350" indent="-514350" algn="r" rtl="1">
              <a:buFont typeface="+mj-lt"/>
              <a:buAutoNum type="arabicPeriod"/>
            </a:pPr>
            <a:r>
              <a:rPr lang="he-IL" sz="2000" dirty="0">
                <a:solidFill>
                  <a:schemeClr val="bg1">
                    <a:lumMod val="50000"/>
                  </a:schemeClr>
                </a:solidFill>
                <a:latin typeface="Alef" pitchFamily="2" charset="-79"/>
                <a:cs typeface="Alef" pitchFamily="2" charset="-79"/>
              </a:rPr>
              <a:t>מבני קהילה וציבור</a:t>
            </a:r>
            <a:br>
              <a:rPr lang="he-IL" sz="2800" dirty="0">
                <a:solidFill>
                  <a:schemeClr val="bg1">
                    <a:lumMod val="50000"/>
                  </a:schemeClr>
                </a:solidFill>
                <a:latin typeface="Alef" pitchFamily="2" charset="-79"/>
                <a:cs typeface="Alef" pitchFamily="2" charset="-79"/>
              </a:rPr>
            </a:br>
            <a:endParaRPr lang="he-IL" sz="2800" dirty="0">
              <a:solidFill>
                <a:schemeClr val="bg1">
                  <a:lumMod val="50000"/>
                </a:schemeClr>
              </a:solidFill>
              <a:latin typeface="Alef" pitchFamily="2" charset="-79"/>
              <a:cs typeface="Alef" pitchFamily="2" charset="-79"/>
            </a:endParaRPr>
          </a:p>
        </p:txBody>
      </p:sp>
      <p:sp>
        <p:nvSpPr>
          <p:cNvPr id="12" name="כותרת 1"/>
          <p:cNvSpPr txBox="1">
            <a:spLocks/>
          </p:cNvSpPr>
          <p:nvPr/>
        </p:nvSpPr>
        <p:spPr>
          <a:xfrm>
            <a:off x="3120202" y="2166149"/>
            <a:ext cx="2780204" cy="283073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he-IL" sz="2800" dirty="0">
                <a:solidFill>
                  <a:schemeClr val="bg1">
                    <a:lumMod val="50000"/>
                  </a:schemeClr>
                </a:solidFill>
                <a:latin typeface="Alef" pitchFamily="2" charset="-79"/>
                <a:cs typeface="Alef" pitchFamily="2" charset="-79"/>
              </a:rPr>
              <a:t>ערבות הדדית</a:t>
            </a:r>
          </a:p>
          <a:p>
            <a:pPr marL="514350" indent="-514350" algn="r" rtl="1">
              <a:buFont typeface="+mj-lt"/>
              <a:buAutoNum type="arabicPeriod"/>
            </a:pPr>
            <a:r>
              <a:rPr lang="he-IL" sz="2000" dirty="0">
                <a:solidFill>
                  <a:schemeClr val="bg1">
                    <a:lumMod val="50000"/>
                  </a:schemeClr>
                </a:solidFill>
                <a:latin typeface="Alef" pitchFamily="2" charset="-79"/>
                <a:cs typeface="Alef" pitchFamily="2" charset="-79"/>
              </a:rPr>
              <a:t>רווחה</a:t>
            </a:r>
          </a:p>
          <a:p>
            <a:pPr marL="514350" indent="-514350" algn="r" rtl="1">
              <a:buFont typeface="+mj-lt"/>
              <a:buAutoNum type="arabicPeriod"/>
            </a:pPr>
            <a:r>
              <a:rPr lang="he-IL" sz="2000" dirty="0">
                <a:solidFill>
                  <a:schemeClr val="bg1">
                    <a:lumMod val="50000"/>
                  </a:schemeClr>
                </a:solidFill>
                <a:latin typeface="Alef" pitchFamily="2" charset="-79"/>
                <a:cs typeface="Alef" pitchFamily="2" charset="-79"/>
              </a:rPr>
              <a:t>בריאות</a:t>
            </a:r>
          </a:p>
          <a:p>
            <a:pPr marL="514350" indent="-514350" algn="r" rtl="1">
              <a:buFont typeface="+mj-lt"/>
              <a:buAutoNum type="arabicPeriod"/>
            </a:pPr>
            <a:r>
              <a:rPr lang="he-IL" sz="2000" dirty="0">
                <a:solidFill>
                  <a:schemeClr val="bg1">
                    <a:lumMod val="50000"/>
                  </a:schemeClr>
                </a:solidFill>
                <a:latin typeface="Alef" pitchFamily="2" charset="-79"/>
                <a:cs typeface="Alef" pitchFamily="2" charset="-79"/>
              </a:rPr>
              <a:t>סיעוד</a:t>
            </a:r>
          </a:p>
          <a:p>
            <a:pPr marL="514350" indent="-514350" algn="r" rtl="1">
              <a:buFont typeface="+mj-lt"/>
              <a:buAutoNum type="arabicPeriod"/>
            </a:pPr>
            <a:r>
              <a:rPr lang="he-IL" sz="2000" dirty="0">
                <a:solidFill>
                  <a:schemeClr val="bg1">
                    <a:lumMod val="50000"/>
                  </a:schemeClr>
                </a:solidFill>
                <a:latin typeface="Alef" pitchFamily="2" charset="-79"/>
                <a:cs typeface="Alef" pitchFamily="2" charset="-79"/>
              </a:rPr>
              <a:t>פנסיות</a:t>
            </a:r>
          </a:p>
          <a:p>
            <a:pPr marL="514350" indent="-514350" algn="r" rtl="1">
              <a:buFont typeface="+mj-lt"/>
              <a:buAutoNum type="arabicPeriod"/>
            </a:pPr>
            <a:r>
              <a:rPr lang="he-IL" sz="2000" dirty="0">
                <a:solidFill>
                  <a:schemeClr val="bg1">
                    <a:lumMod val="50000"/>
                  </a:schemeClr>
                </a:solidFill>
                <a:latin typeface="Alef" pitchFamily="2" charset="-79"/>
                <a:cs typeface="Alef" pitchFamily="2" charset="-79"/>
              </a:rPr>
              <a:t>צרכים מיוחדים</a:t>
            </a:r>
          </a:p>
          <a:p>
            <a:pPr marL="514350" indent="-514350" algn="r" rtl="1">
              <a:buFont typeface="+mj-lt"/>
              <a:buAutoNum type="arabicPeriod"/>
            </a:pPr>
            <a:r>
              <a:rPr lang="he-IL" sz="2000" dirty="0">
                <a:solidFill>
                  <a:schemeClr val="bg1">
                    <a:lumMod val="50000"/>
                  </a:schemeClr>
                </a:solidFill>
                <a:latin typeface="Alef" pitchFamily="2" charset="-79"/>
                <a:cs typeface="Alef" pitchFamily="2" charset="-79"/>
              </a:rPr>
              <a:t>רשת בטחון</a:t>
            </a:r>
          </a:p>
          <a:p>
            <a:pPr algn="r" rtl="1"/>
            <a:endParaRPr lang="he-IL" sz="2800" dirty="0">
              <a:solidFill>
                <a:schemeClr val="bg1">
                  <a:lumMod val="50000"/>
                </a:schemeClr>
              </a:solidFill>
              <a:latin typeface="Alef" pitchFamily="2" charset="-79"/>
              <a:cs typeface="Alef" pitchFamily="2" charset="-79"/>
            </a:endParaRPr>
          </a:p>
        </p:txBody>
      </p:sp>
      <p:sp>
        <p:nvSpPr>
          <p:cNvPr id="13" name="כותרת 1"/>
          <p:cNvSpPr txBox="1">
            <a:spLocks/>
          </p:cNvSpPr>
          <p:nvPr/>
        </p:nvSpPr>
        <p:spPr>
          <a:xfrm>
            <a:off x="224106" y="2166149"/>
            <a:ext cx="2780204" cy="283073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he-IL" sz="2800" dirty="0">
                <a:solidFill>
                  <a:schemeClr val="bg1">
                    <a:lumMod val="50000"/>
                  </a:schemeClr>
                </a:solidFill>
                <a:latin typeface="Alef" pitchFamily="2" charset="-79"/>
                <a:cs typeface="Alef" pitchFamily="2" charset="-79"/>
              </a:rPr>
              <a:t>צמיחה דמוגרפית</a:t>
            </a:r>
          </a:p>
          <a:p>
            <a:pPr marL="514350" indent="-514350" algn="r" rtl="1">
              <a:buFont typeface="+mj-lt"/>
              <a:buAutoNum type="arabicPeriod"/>
            </a:pPr>
            <a:r>
              <a:rPr lang="he-IL" sz="2000" dirty="0">
                <a:solidFill>
                  <a:schemeClr val="bg1">
                    <a:lumMod val="50000"/>
                  </a:schemeClr>
                </a:solidFill>
                <a:latin typeface="Alef" pitchFamily="2" charset="-79"/>
                <a:cs typeface="Alef" pitchFamily="2" charset="-79"/>
              </a:rPr>
              <a:t>קבלה (עם האגודה)</a:t>
            </a:r>
          </a:p>
          <a:p>
            <a:pPr marL="514350" indent="-514350" algn="r" rtl="1">
              <a:buFont typeface="+mj-lt"/>
              <a:buAutoNum type="arabicPeriod"/>
            </a:pPr>
            <a:r>
              <a:rPr lang="he-IL" sz="2000" dirty="0">
                <a:solidFill>
                  <a:schemeClr val="bg1">
                    <a:lumMod val="50000"/>
                  </a:schemeClr>
                </a:solidFill>
                <a:latin typeface="Alef" pitchFamily="2" charset="-79"/>
                <a:cs typeface="Alef" pitchFamily="2" charset="-79"/>
              </a:rPr>
              <a:t>קליטה (עם האגודה)</a:t>
            </a:r>
          </a:p>
          <a:p>
            <a:pPr marL="514350" indent="-514350" algn="r" rtl="1">
              <a:buFont typeface="+mj-lt"/>
              <a:buAutoNum type="arabicPeriod"/>
            </a:pPr>
            <a:r>
              <a:rPr lang="he-IL" sz="2000" dirty="0">
                <a:solidFill>
                  <a:schemeClr val="bg1">
                    <a:lumMod val="50000"/>
                  </a:schemeClr>
                </a:solidFill>
                <a:latin typeface="Alef" pitchFamily="2" charset="-79"/>
                <a:cs typeface="Alef" pitchFamily="2" charset="-79"/>
              </a:rPr>
              <a:t>תחזיות דמוגרפיות</a:t>
            </a:r>
          </a:p>
          <a:p>
            <a:pPr algn="r" rtl="1"/>
            <a:endParaRPr lang="he-IL" sz="2800" dirty="0">
              <a:solidFill>
                <a:schemeClr val="bg1">
                  <a:lumMod val="50000"/>
                </a:schemeClr>
              </a:solidFill>
              <a:latin typeface="Alef" pitchFamily="2" charset="-79"/>
              <a:cs typeface="Alef" pitchFamily="2" charset="-79"/>
            </a:endParaRPr>
          </a:p>
        </p:txBody>
      </p:sp>
      <p:sp>
        <p:nvSpPr>
          <p:cNvPr id="14" name="כותרת 1"/>
          <p:cNvSpPr txBox="1">
            <a:spLocks/>
          </p:cNvSpPr>
          <p:nvPr/>
        </p:nvSpPr>
        <p:spPr>
          <a:xfrm>
            <a:off x="-341744" y="4794728"/>
            <a:ext cx="4556694" cy="180927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he-IL" sz="2800" dirty="0">
                <a:solidFill>
                  <a:schemeClr val="bg1">
                    <a:lumMod val="50000"/>
                  </a:schemeClr>
                </a:solidFill>
                <a:latin typeface="Alef" pitchFamily="2" charset="-79"/>
                <a:cs typeface="Alef" pitchFamily="2" charset="-79"/>
              </a:rPr>
              <a:t>מיסוי פנימי (בנוסף למס אגודה)</a:t>
            </a:r>
          </a:p>
          <a:p>
            <a:pPr marL="514350" indent="-514350" algn="r" rtl="1">
              <a:buFont typeface="+mj-lt"/>
              <a:buAutoNum type="arabicPeriod"/>
            </a:pPr>
            <a:r>
              <a:rPr lang="he-IL" sz="2000" dirty="0">
                <a:solidFill>
                  <a:schemeClr val="bg1">
                    <a:lumMod val="50000"/>
                  </a:schemeClr>
                </a:solidFill>
                <a:latin typeface="Alef" pitchFamily="2" charset="-79"/>
                <a:cs typeface="Alef" pitchFamily="2" charset="-79"/>
              </a:rPr>
              <a:t>מס אחיד 250 לחבר לחודש</a:t>
            </a:r>
          </a:p>
          <a:p>
            <a:pPr marL="514350" indent="-514350" algn="r" rtl="1">
              <a:buFont typeface="+mj-lt"/>
              <a:buAutoNum type="arabicPeriod"/>
            </a:pPr>
            <a:r>
              <a:rPr lang="he-IL" sz="2000" dirty="0">
                <a:solidFill>
                  <a:schemeClr val="bg1">
                    <a:lumMod val="50000"/>
                  </a:schemeClr>
                </a:solidFill>
                <a:latin typeface="Alef" pitchFamily="2" charset="-79"/>
                <a:cs typeface="Alef" pitchFamily="2" charset="-79"/>
              </a:rPr>
              <a:t>פרוגרסיבי 500 לחבר לחודש</a:t>
            </a:r>
          </a:p>
          <a:p>
            <a:pPr marL="514350" indent="-514350" algn="r" rtl="1">
              <a:buFont typeface="+mj-lt"/>
              <a:buAutoNum type="arabicPeriod"/>
            </a:pPr>
            <a:r>
              <a:rPr lang="he-IL" sz="2000" dirty="0">
                <a:solidFill>
                  <a:schemeClr val="bg1">
                    <a:lumMod val="50000"/>
                  </a:schemeClr>
                </a:solidFill>
                <a:latin typeface="Alef" pitchFamily="2" charset="-79"/>
                <a:cs typeface="Alef" pitchFamily="2" charset="-79"/>
              </a:rPr>
              <a:t>השתתפות המשק בקהילה</a:t>
            </a:r>
          </a:p>
        </p:txBody>
      </p:sp>
    </p:spTree>
    <p:extLst>
      <p:ext uri="{BB962C8B-B14F-4D97-AF65-F5344CB8AC3E}">
        <p14:creationId xmlns:p14="http://schemas.microsoft.com/office/powerpoint/2010/main" val="2696609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DA15237-A078-2BBE-EF5A-EA1591584247}"/>
              </a:ext>
            </a:extLst>
          </p:cNvPr>
          <p:cNvPicPr>
            <a:picLocks noChangeAspect="1"/>
          </p:cNvPicPr>
          <p:nvPr/>
        </p:nvPicPr>
        <p:blipFill>
          <a:blip r:embed="rId2">
            <a:alphaModFix/>
            <a:duotone>
              <a:schemeClr val="accent1">
                <a:shade val="45000"/>
                <a:satMod val="135000"/>
              </a:schemeClr>
              <a:prstClr val="white"/>
            </a:duotone>
          </a:blip>
          <a:stretch>
            <a:fillRect/>
          </a:stretch>
        </p:blipFill>
        <p:spPr>
          <a:xfrm>
            <a:off x="760043" y="627124"/>
            <a:ext cx="9261841" cy="5173422"/>
          </a:xfrm>
          <a:prstGeom prst="rect">
            <a:avLst/>
          </a:prstGeom>
          <a:ln>
            <a:noFill/>
          </a:ln>
          <a:effectLst>
            <a:softEdge rad="963946"/>
          </a:effectLst>
        </p:spPr>
      </p:pic>
      <p:sp>
        <p:nvSpPr>
          <p:cNvPr id="2" name="כותרת 1"/>
          <p:cNvSpPr>
            <a:spLocks noGrp="1"/>
          </p:cNvSpPr>
          <p:nvPr>
            <p:ph type="ctrTitle"/>
          </p:nvPr>
        </p:nvSpPr>
        <p:spPr>
          <a:xfrm>
            <a:off x="176555" y="4964760"/>
            <a:ext cx="4148993" cy="1218695"/>
          </a:xfrm>
        </p:spPr>
        <p:txBody>
          <a:bodyPr>
            <a:normAutofit/>
          </a:bodyPr>
          <a:lstStyle/>
          <a:p>
            <a:pPr algn="just" rtl="1"/>
            <a:r>
              <a:rPr lang="he-IL" sz="4800" b="1" dirty="0">
                <a:solidFill>
                  <a:srgbClr val="001F60"/>
                </a:solidFill>
                <a:latin typeface="Alef" pitchFamily="2" charset="-79"/>
                <a:cs typeface="Alef" pitchFamily="2" charset="-79"/>
              </a:rPr>
              <a:t>תודה רבה.</a:t>
            </a:r>
          </a:p>
        </p:txBody>
      </p:sp>
      <p:sp>
        <p:nvSpPr>
          <p:cNvPr id="4" name="Rectangle 3">
            <a:extLst>
              <a:ext uri="{FF2B5EF4-FFF2-40B4-BE49-F238E27FC236}">
                <a16:creationId xmlns:a16="http://schemas.microsoft.com/office/drawing/2014/main" id="{C06BFD05-C34D-9B76-B455-B2278AA196CB}"/>
              </a:ext>
            </a:extLst>
          </p:cNvPr>
          <p:cNvSpPr/>
          <p:nvPr/>
        </p:nvSpPr>
        <p:spPr>
          <a:xfrm>
            <a:off x="-302004" y="0"/>
            <a:ext cx="192947" cy="729842"/>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a:p>
        </p:txBody>
      </p:sp>
      <p:sp>
        <p:nvSpPr>
          <p:cNvPr id="5" name="Rectangle 4">
            <a:extLst>
              <a:ext uri="{FF2B5EF4-FFF2-40B4-BE49-F238E27FC236}">
                <a16:creationId xmlns:a16="http://schemas.microsoft.com/office/drawing/2014/main" id="{FE6AE43D-F55D-027D-E356-2D281ADAA6F7}"/>
              </a:ext>
            </a:extLst>
          </p:cNvPr>
          <p:cNvSpPr/>
          <p:nvPr/>
        </p:nvSpPr>
        <p:spPr>
          <a:xfrm>
            <a:off x="-302004" y="813733"/>
            <a:ext cx="192947" cy="729842"/>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dirty="0"/>
          </a:p>
        </p:txBody>
      </p:sp>
      <p:sp>
        <p:nvSpPr>
          <p:cNvPr id="11" name="Rectangle 10">
            <a:extLst>
              <a:ext uri="{FF2B5EF4-FFF2-40B4-BE49-F238E27FC236}">
                <a16:creationId xmlns:a16="http://schemas.microsoft.com/office/drawing/2014/main" id="{D723436D-141E-987B-F49F-38210FCDAFBA}"/>
              </a:ext>
            </a:extLst>
          </p:cNvPr>
          <p:cNvSpPr/>
          <p:nvPr/>
        </p:nvSpPr>
        <p:spPr>
          <a:xfrm>
            <a:off x="-302004" y="1627466"/>
            <a:ext cx="192947" cy="729842"/>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dirty="0"/>
          </a:p>
        </p:txBody>
      </p:sp>
      <p:sp>
        <p:nvSpPr>
          <p:cNvPr id="12" name="Rectangle 11">
            <a:extLst>
              <a:ext uri="{FF2B5EF4-FFF2-40B4-BE49-F238E27FC236}">
                <a16:creationId xmlns:a16="http://schemas.microsoft.com/office/drawing/2014/main" id="{E8E843E4-54D7-44DA-5AAE-5B056338F1DD}"/>
              </a:ext>
            </a:extLst>
          </p:cNvPr>
          <p:cNvSpPr/>
          <p:nvPr/>
        </p:nvSpPr>
        <p:spPr>
          <a:xfrm>
            <a:off x="-302350" y="2461534"/>
            <a:ext cx="192947" cy="72984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0" eaLnBrk="1" latinLnBrk="0" hangingPunct="1"/>
            <a:endParaRPr lang="en-US"/>
          </a:p>
        </p:txBody>
      </p:sp>
      <p:sp>
        <p:nvSpPr>
          <p:cNvPr id="7" name="כותרת משנה 6">
            <a:extLst>
              <a:ext uri="{FF2B5EF4-FFF2-40B4-BE49-F238E27FC236}">
                <a16:creationId xmlns:a16="http://schemas.microsoft.com/office/drawing/2014/main" id="{0DB27985-56EA-4397-B773-E22EE9F04864}"/>
              </a:ext>
            </a:extLst>
          </p:cNvPr>
          <p:cNvSpPr>
            <a:spLocks noGrp="1"/>
          </p:cNvSpPr>
          <p:nvPr>
            <p:ph type="subTitle" idx="1"/>
          </p:nvPr>
        </p:nvSpPr>
        <p:spPr/>
        <p:txBody>
          <a:bodyPr/>
          <a:lstStyle/>
          <a:p>
            <a:endParaRPr lang="he-IL"/>
          </a:p>
        </p:txBody>
      </p:sp>
    </p:spTree>
    <p:extLst>
      <p:ext uri="{BB962C8B-B14F-4D97-AF65-F5344CB8AC3E}">
        <p14:creationId xmlns:p14="http://schemas.microsoft.com/office/powerpoint/2010/main" val="99039917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39EA4F0-411C-9482-2DE4-531D21778681}"/>
              </a:ext>
            </a:extLst>
          </p:cNvPr>
          <p:cNvPicPr>
            <a:picLocks noChangeAspect="1"/>
          </p:cNvPicPr>
          <p:nvPr/>
        </p:nvPicPr>
        <p:blipFill>
          <a:blip r:embed="rId2">
            <a:alphaModFix amt="10000"/>
          </a:blip>
          <a:stretch>
            <a:fillRect/>
          </a:stretch>
        </p:blipFill>
        <p:spPr>
          <a:xfrm>
            <a:off x="-142354" y="1272466"/>
            <a:ext cx="10325930" cy="5767795"/>
          </a:xfrm>
          <a:prstGeom prst="rect">
            <a:avLst/>
          </a:prstGeom>
          <a:ln>
            <a:noFill/>
          </a:ln>
          <a:effectLst>
            <a:softEdge rad="1270000"/>
          </a:effectLst>
        </p:spPr>
      </p:pic>
      <p:sp>
        <p:nvSpPr>
          <p:cNvPr id="4" name="כותרת 3"/>
          <p:cNvSpPr>
            <a:spLocks noGrp="1"/>
          </p:cNvSpPr>
          <p:nvPr>
            <p:ph type="title"/>
          </p:nvPr>
        </p:nvSpPr>
        <p:spPr>
          <a:xfrm>
            <a:off x="684212" y="879230"/>
            <a:ext cx="11050588" cy="5978769"/>
          </a:xfrm>
        </p:spPr>
        <p:txBody>
          <a:bodyPr>
            <a:noAutofit/>
          </a:bodyPr>
          <a:lstStyle/>
          <a:p>
            <a:pPr algn="r">
              <a:lnSpc>
                <a:spcPct val="150000"/>
              </a:lnSpc>
            </a:pPr>
            <a:br>
              <a:rPr lang="he-IL" sz="3000" dirty="0"/>
            </a:br>
            <a:endParaRPr lang="en-US" sz="2800" dirty="0"/>
          </a:p>
        </p:txBody>
      </p:sp>
      <p:sp>
        <p:nvSpPr>
          <p:cNvPr id="3" name="מציין מיקום תוכן 2"/>
          <p:cNvSpPr>
            <a:spLocks noGrp="1"/>
          </p:cNvSpPr>
          <p:nvPr>
            <p:ph idx="1"/>
          </p:nvPr>
        </p:nvSpPr>
        <p:spPr>
          <a:xfrm>
            <a:off x="2299349" y="307046"/>
            <a:ext cx="5195279" cy="820492"/>
          </a:xfrm>
        </p:spPr>
        <p:txBody>
          <a:bodyPr>
            <a:noAutofit/>
          </a:bodyPr>
          <a:lstStyle/>
          <a:p>
            <a:pPr marL="457200" lvl="1" indent="0" algn="ctr" rtl="1">
              <a:buNone/>
            </a:pPr>
            <a:r>
              <a:rPr lang="he-IL" sz="4400" b="1" dirty="0">
                <a:solidFill>
                  <a:srgbClr val="001F60"/>
                </a:solidFill>
                <a:latin typeface="Alef" pitchFamily="2" charset="-79"/>
                <a:cs typeface="Alef" pitchFamily="2" charset="-79"/>
              </a:rPr>
              <a:t>ישויות בתוך החצר</a:t>
            </a:r>
            <a:endParaRPr lang="en-US" sz="4400" b="1" dirty="0">
              <a:solidFill>
                <a:srgbClr val="001F60"/>
              </a:solidFill>
              <a:latin typeface="Alef" pitchFamily="2" charset="-79"/>
              <a:cs typeface="Alef" pitchFamily="2" charset="-79"/>
            </a:endParaRPr>
          </a:p>
          <a:p>
            <a:pPr marL="457200" lvl="1" indent="0" algn="ctr" rtl="1">
              <a:buNone/>
            </a:pPr>
            <a:endParaRPr lang="he-IL" sz="3000" b="1" dirty="0">
              <a:solidFill>
                <a:srgbClr val="001F60"/>
              </a:solidFill>
              <a:latin typeface="Alef" pitchFamily="2" charset="-79"/>
              <a:cs typeface="Alef" pitchFamily="2" charset="-79"/>
            </a:endParaRPr>
          </a:p>
        </p:txBody>
      </p:sp>
      <p:sp>
        <p:nvSpPr>
          <p:cNvPr id="18" name="Round Same Side Corner Rectangle 17">
            <a:extLst>
              <a:ext uri="{FF2B5EF4-FFF2-40B4-BE49-F238E27FC236}">
                <a16:creationId xmlns:a16="http://schemas.microsoft.com/office/drawing/2014/main" id="{8273E12E-306B-015C-5BFA-ADF699690447}"/>
              </a:ext>
            </a:extLst>
          </p:cNvPr>
          <p:cNvSpPr/>
          <p:nvPr/>
        </p:nvSpPr>
        <p:spPr>
          <a:xfrm>
            <a:off x="739378" y="2065256"/>
            <a:ext cx="2538091" cy="2005488"/>
          </a:xfrm>
          <a:prstGeom prst="round2Same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he-IL" b="1" dirty="0">
                <a:solidFill>
                  <a:srgbClr val="001F60"/>
                </a:solidFill>
                <a:latin typeface="Alef" pitchFamily="2" charset="-79"/>
                <a:cs typeface="Alef" pitchFamily="2" charset="-79"/>
              </a:rPr>
              <a:t>הקיבוץ</a:t>
            </a:r>
            <a:r>
              <a:rPr lang="he-IL" dirty="0">
                <a:solidFill>
                  <a:schemeClr val="bg1"/>
                </a:solidFill>
                <a:latin typeface="Alef" pitchFamily="2" charset="-79"/>
                <a:cs typeface="Alef" pitchFamily="2" charset="-79"/>
              </a:rPr>
              <a:t> "הוותיק" "ההיסטורי". מתנהל כאגש"ח וכפוף לרשם האגודות.</a:t>
            </a:r>
          </a:p>
        </p:txBody>
      </p:sp>
      <p:sp>
        <p:nvSpPr>
          <p:cNvPr id="19" name="Round Same Side Corner Rectangle 18">
            <a:extLst>
              <a:ext uri="{FF2B5EF4-FFF2-40B4-BE49-F238E27FC236}">
                <a16:creationId xmlns:a16="http://schemas.microsoft.com/office/drawing/2014/main" id="{AEBCF306-D861-5D7B-BD99-541E9218D816}"/>
              </a:ext>
            </a:extLst>
          </p:cNvPr>
          <p:cNvSpPr/>
          <p:nvPr/>
        </p:nvSpPr>
        <p:spPr>
          <a:xfrm>
            <a:off x="756348" y="4221148"/>
            <a:ext cx="2528479" cy="1451439"/>
          </a:xfrm>
          <a:prstGeom prst="round2SameRect">
            <a:avLst>
              <a:gd name="adj1" fmla="val 0"/>
              <a:gd name="adj2" fmla="val 25672"/>
            </a:avLst>
          </a:prstGeom>
          <a:solidFill>
            <a:srgbClr val="001F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he-IL" dirty="0">
                <a:solidFill>
                  <a:schemeClr val="bg1"/>
                </a:solidFill>
                <a:latin typeface="Alef" pitchFamily="2" charset="-79"/>
                <a:cs typeface="Alef" pitchFamily="2" charset="-79"/>
              </a:rPr>
              <a:t>חברים בו חברי הקיבוץ </a:t>
            </a:r>
          </a:p>
        </p:txBody>
      </p:sp>
      <p:sp>
        <p:nvSpPr>
          <p:cNvPr id="20" name="Round Same Side Corner Rectangle 19">
            <a:extLst>
              <a:ext uri="{FF2B5EF4-FFF2-40B4-BE49-F238E27FC236}">
                <a16:creationId xmlns:a16="http://schemas.microsoft.com/office/drawing/2014/main" id="{D893557A-84AB-E983-FE7D-362B9B3509F5}"/>
              </a:ext>
            </a:extLst>
          </p:cNvPr>
          <p:cNvSpPr/>
          <p:nvPr/>
        </p:nvSpPr>
        <p:spPr>
          <a:xfrm>
            <a:off x="3627944" y="2065256"/>
            <a:ext cx="2538091" cy="2005488"/>
          </a:xfrm>
          <a:prstGeom prst="round2Same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e-IL" b="1" dirty="0">
                <a:solidFill>
                  <a:srgbClr val="001F60"/>
                </a:solidFill>
                <a:latin typeface="Alef" pitchFamily="2" charset="-79"/>
                <a:cs typeface="Alef" pitchFamily="2" charset="-79"/>
              </a:rPr>
              <a:t>אגודה קהילתית</a:t>
            </a:r>
            <a:r>
              <a:rPr lang="he-IL" dirty="0">
                <a:solidFill>
                  <a:schemeClr val="bg1"/>
                </a:solidFill>
                <a:latin typeface="Alef" pitchFamily="2" charset="-79"/>
                <a:cs typeface="Alef" pitchFamily="2" charset="-79"/>
              </a:rPr>
              <a:t>, עפ"י רוב מתנהלת כאגש"ח ודינה מדין האגודות השיתופיות כפופה לרשם האגודות.</a:t>
            </a:r>
          </a:p>
        </p:txBody>
      </p:sp>
      <p:sp>
        <p:nvSpPr>
          <p:cNvPr id="21" name="Round Same Side Corner Rectangle 20">
            <a:extLst>
              <a:ext uri="{FF2B5EF4-FFF2-40B4-BE49-F238E27FC236}">
                <a16:creationId xmlns:a16="http://schemas.microsoft.com/office/drawing/2014/main" id="{8EEC26F7-5160-ECA1-DFF2-4F620A9957BC}"/>
              </a:ext>
            </a:extLst>
          </p:cNvPr>
          <p:cNvSpPr/>
          <p:nvPr/>
        </p:nvSpPr>
        <p:spPr>
          <a:xfrm>
            <a:off x="3637556" y="4221148"/>
            <a:ext cx="2528479" cy="1451439"/>
          </a:xfrm>
          <a:prstGeom prst="round2SameRect">
            <a:avLst>
              <a:gd name="adj1" fmla="val 0"/>
              <a:gd name="adj2" fmla="val 25672"/>
            </a:avLst>
          </a:prstGeom>
          <a:solidFill>
            <a:srgbClr val="001F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e-IL" dirty="0">
                <a:solidFill>
                  <a:schemeClr val="bg1"/>
                </a:solidFill>
                <a:latin typeface="Alef" pitchFamily="2" charset="-79"/>
                <a:cs typeface="Alef" pitchFamily="2" charset="-79"/>
              </a:rPr>
              <a:t>חברים בו כל מי שיש לו זיקה לנכס בשטחי הישוב</a:t>
            </a:r>
          </a:p>
        </p:txBody>
      </p:sp>
      <p:sp>
        <p:nvSpPr>
          <p:cNvPr id="22" name="Round Same Side Corner Rectangle 21">
            <a:extLst>
              <a:ext uri="{FF2B5EF4-FFF2-40B4-BE49-F238E27FC236}">
                <a16:creationId xmlns:a16="http://schemas.microsoft.com/office/drawing/2014/main" id="{B0E0068D-8FBC-0032-50FB-F17E3596CA9A}"/>
              </a:ext>
            </a:extLst>
          </p:cNvPr>
          <p:cNvSpPr/>
          <p:nvPr/>
        </p:nvSpPr>
        <p:spPr>
          <a:xfrm>
            <a:off x="6506898" y="2078802"/>
            <a:ext cx="2538091" cy="1991942"/>
          </a:xfrm>
          <a:prstGeom prst="round2Same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e-IL" b="1" dirty="0">
                <a:solidFill>
                  <a:srgbClr val="001F60"/>
                </a:solidFill>
                <a:latin typeface="Alef" pitchFamily="2" charset="-79"/>
                <a:cs typeface="Alef" pitchFamily="2" charset="-79"/>
              </a:rPr>
              <a:t>ועד מקומי</a:t>
            </a:r>
            <a:r>
              <a:rPr lang="he-IL" b="1" dirty="0">
                <a:solidFill>
                  <a:schemeClr val="bg1"/>
                </a:solidFill>
                <a:latin typeface="Alef" pitchFamily="2" charset="-79"/>
                <a:cs typeface="Alef" pitchFamily="2" charset="-79"/>
              </a:rPr>
              <a:t>, </a:t>
            </a:r>
            <a:r>
              <a:rPr lang="he-IL" dirty="0">
                <a:solidFill>
                  <a:schemeClr val="bg1"/>
                </a:solidFill>
                <a:latin typeface="Alef" pitchFamily="2" charset="-79"/>
                <a:cs typeface="Alef" pitchFamily="2" charset="-79"/>
              </a:rPr>
              <a:t>זרועה ארוכה של הרשות. שואב את כוחו מהרשות המקומית/ משרד הפנים</a:t>
            </a:r>
          </a:p>
        </p:txBody>
      </p:sp>
      <p:sp>
        <p:nvSpPr>
          <p:cNvPr id="23" name="Round Same Side Corner Rectangle 22">
            <a:extLst>
              <a:ext uri="{FF2B5EF4-FFF2-40B4-BE49-F238E27FC236}">
                <a16:creationId xmlns:a16="http://schemas.microsoft.com/office/drawing/2014/main" id="{6AA74BC2-0AAF-2EFA-83AC-218E6F467DF0}"/>
              </a:ext>
            </a:extLst>
          </p:cNvPr>
          <p:cNvSpPr/>
          <p:nvPr/>
        </p:nvSpPr>
        <p:spPr>
          <a:xfrm>
            <a:off x="6516510" y="4221148"/>
            <a:ext cx="2528479" cy="1451439"/>
          </a:xfrm>
          <a:prstGeom prst="round2SameRect">
            <a:avLst>
              <a:gd name="adj1" fmla="val 0"/>
              <a:gd name="adj2" fmla="val 25672"/>
            </a:avLst>
          </a:prstGeom>
          <a:solidFill>
            <a:srgbClr val="001F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e-IL" dirty="0">
                <a:solidFill>
                  <a:schemeClr val="bg1"/>
                </a:solidFill>
                <a:latin typeface="Alef" pitchFamily="2" charset="-79"/>
                <a:cs typeface="Alef" pitchFamily="2" charset="-79"/>
              </a:rPr>
              <a:t>חברים בו כל מי שרשום בישוב על ידי משרד הפנים</a:t>
            </a:r>
          </a:p>
        </p:txBody>
      </p:sp>
      <p:pic>
        <p:nvPicPr>
          <p:cNvPr id="25" name="Graphic 24" descr="Barn with solid fill">
            <a:extLst>
              <a:ext uri="{FF2B5EF4-FFF2-40B4-BE49-F238E27FC236}">
                <a16:creationId xmlns:a16="http://schemas.microsoft.com/office/drawing/2014/main" id="{A7844B66-017F-E233-CF65-2632D7A3EA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03261" y="1539816"/>
            <a:ext cx="587456" cy="587456"/>
          </a:xfrm>
          <a:prstGeom prst="rect">
            <a:avLst/>
          </a:prstGeom>
        </p:spPr>
      </p:pic>
      <p:pic>
        <p:nvPicPr>
          <p:cNvPr id="27" name="Graphic 26" descr="Bank with solid fill">
            <a:extLst>
              <a:ext uri="{FF2B5EF4-FFF2-40B4-BE49-F238E27FC236}">
                <a16:creationId xmlns:a16="http://schemas.microsoft.com/office/drawing/2014/main" id="{C0F693D5-4773-BD5D-1954-3C25C8B6BD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61192" y="1570088"/>
            <a:ext cx="601416" cy="601416"/>
          </a:xfrm>
          <a:prstGeom prst="rect">
            <a:avLst/>
          </a:prstGeom>
        </p:spPr>
      </p:pic>
      <p:pic>
        <p:nvPicPr>
          <p:cNvPr id="29" name="Graphic 28" descr="Renovation (House With Sparkles) with solid fill">
            <a:extLst>
              <a:ext uri="{FF2B5EF4-FFF2-40B4-BE49-F238E27FC236}">
                <a16:creationId xmlns:a16="http://schemas.microsoft.com/office/drawing/2014/main" id="{0C30183D-7FBD-0551-089D-358EA6857F7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1759" y="1582286"/>
            <a:ext cx="601416" cy="601416"/>
          </a:xfrm>
          <a:prstGeom prst="rect">
            <a:avLst/>
          </a:prstGeom>
        </p:spPr>
      </p:pic>
      <p:sp>
        <p:nvSpPr>
          <p:cNvPr id="2" name="Rectangle 1">
            <a:extLst>
              <a:ext uri="{FF2B5EF4-FFF2-40B4-BE49-F238E27FC236}">
                <a16:creationId xmlns:a16="http://schemas.microsoft.com/office/drawing/2014/main" id="{B509F919-905D-A676-10C0-AF532A335980}"/>
              </a:ext>
            </a:extLst>
          </p:cNvPr>
          <p:cNvSpPr/>
          <p:nvPr/>
        </p:nvSpPr>
        <p:spPr>
          <a:xfrm>
            <a:off x="-302004" y="0"/>
            <a:ext cx="192947" cy="729842"/>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a:p>
        </p:txBody>
      </p:sp>
      <p:sp>
        <p:nvSpPr>
          <p:cNvPr id="5" name="Rectangle 4">
            <a:extLst>
              <a:ext uri="{FF2B5EF4-FFF2-40B4-BE49-F238E27FC236}">
                <a16:creationId xmlns:a16="http://schemas.microsoft.com/office/drawing/2014/main" id="{B51E01FF-0194-63CE-E764-38663CEAB7D3}"/>
              </a:ext>
            </a:extLst>
          </p:cNvPr>
          <p:cNvSpPr/>
          <p:nvPr/>
        </p:nvSpPr>
        <p:spPr>
          <a:xfrm>
            <a:off x="-302004" y="813733"/>
            <a:ext cx="192947" cy="729842"/>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dirty="0"/>
          </a:p>
        </p:txBody>
      </p:sp>
      <p:sp>
        <p:nvSpPr>
          <p:cNvPr id="6" name="Rectangle 5">
            <a:extLst>
              <a:ext uri="{FF2B5EF4-FFF2-40B4-BE49-F238E27FC236}">
                <a16:creationId xmlns:a16="http://schemas.microsoft.com/office/drawing/2014/main" id="{92D4F502-F69C-76A3-69B9-EFC480226DFE}"/>
              </a:ext>
            </a:extLst>
          </p:cNvPr>
          <p:cNvSpPr/>
          <p:nvPr/>
        </p:nvSpPr>
        <p:spPr>
          <a:xfrm>
            <a:off x="-302004" y="1627466"/>
            <a:ext cx="192947" cy="729842"/>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dirty="0"/>
          </a:p>
        </p:txBody>
      </p:sp>
      <p:sp>
        <p:nvSpPr>
          <p:cNvPr id="7" name="Rectangle 6">
            <a:extLst>
              <a:ext uri="{FF2B5EF4-FFF2-40B4-BE49-F238E27FC236}">
                <a16:creationId xmlns:a16="http://schemas.microsoft.com/office/drawing/2014/main" id="{33402847-D2CA-4FD0-0AD2-51A311BDD3BF}"/>
              </a:ext>
            </a:extLst>
          </p:cNvPr>
          <p:cNvSpPr/>
          <p:nvPr/>
        </p:nvSpPr>
        <p:spPr>
          <a:xfrm>
            <a:off x="-302350" y="2461534"/>
            <a:ext cx="192947" cy="72984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0" eaLnBrk="1" latinLnBrk="0" hangingPunct="1"/>
            <a:endParaRPr lang="en-US"/>
          </a:p>
        </p:txBody>
      </p:sp>
    </p:spTree>
    <p:extLst>
      <p:ext uri="{BB962C8B-B14F-4D97-AF65-F5344CB8AC3E}">
        <p14:creationId xmlns:p14="http://schemas.microsoft.com/office/powerpoint/2010/main" val="814113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B6730879-FD1E-4ED5-8725-A0704EF1F581}"/>
              </a:ext>
            </a:extLst>
          </p:cNvPr>
          <p:cNvSpPr>
            <a:spLocks noGrp="1"/>
          </p:cNvSpPr>
          <p:nvPr>
            <p:ph idx="1"/>
          </p:nvPr>
        </p:nvSpPr>
        <p:spPr>
          <a:xfrm>
            <a:off x="277794" y="1415005"/>
            <a:ext cx="9097700" cy="3615267"/>
          </a:xfrm>
        </p:spPr>
        <p:txBody>
          <a:bodyPr>
            <a:normAutofit/>
          </a:bodyPr>
          <a:lstStyle/>
          <a:p>
            <a:pPr algn="r" rtl="1">
              <a:buFont typeface="Arial" panose="020B0604020202020204" pitchFamily="34" charset="0"/>
              <a:buChar char="•"/>
            </a:pPr>
            <a:r>
              <a:rPr lang="he-IL" sz="3200" dirty="0">
                <a:latin typeface="Alef" pitchFamily="2" charset="-79"/>
                <a:cs typeface="Alef" pitchFamily="2" charset="-79"/>
              </a:rPr>
              <a:t>אגודה קהילתית – מבנה אירגוני ותחומי אחריות.</a:t>
            </a:r>
          </a:p>
          <a:p>
            <a:pPr algn="r" rtl="1">
              <a:buFont typeface="Arial" panose="020B0604020202020204" pitchFamily="34" charset="0"/>
              <a:buChar char="•"/>
            </a:pPr>
            <a:r>
              <a:rPr lang="he-IL" sz="3200" dirty="0">
                <a:latin typeface="Alef" pitchFamily="2" charset="-79"/>
                <a:cs typeface="Alef" pitchFamily="2" charset="-79"/>
              </a:rPr>
              <a:t>קיבוץ- מבנה אירגוני ותחומי אחריות.</a:t>
            </a:r>
          </a:p>
          <a:p>
            <a:pPr algn="r" rtl="1">
              <a:buFont typeface="Arial" panose="020B0604020202020204" pitchFamily="34" charset="0"/>
              <a:buChar char="•"/>
            </a:pPr>
            <a:r>
              <a:rPr lang="he-IL" sz="3200" dirty="0">
                <a:latin typeface="Alef" pitchFamily="2" charset="-79"/>
                <a:cs typeface="Alef" pitchFamily="2" charset="-79"/>
              </a:rPr>
              <a:t>ממשק בין מועצה לאגודה קהילתית.</a:t>
            </a:r>
          </a:p>
          <a:p>
            <a:pPr algn="r" rtl="1">
              <a:buFont typeface="Arial" panose="020B0604020202020204" pitchFamily="34" charset="0"/>
              <a:buChar char="•"/>
            </a:pPr>
            <a:r>
              <a:rPr lang="he-IL" sz="3200" dirty="0">
                <a:latin typeface="Alef" pitchFamily="2" charset="-79"/>
                <a:cs typeface="Alef" pitchFamily="2" charset="-79"/>
              </a:rPr>
              <a:t>הקיבוץ- הנהלה כלכלית.</a:t>
            </a:r>
          </a:p>
          <a:p>
            <a:pPr algn="r" rtl="1">
              <a:buFont typeface="Arial" panose="020B0604020202020204" pitchFamily="34" charset="0"/>
              <a:buChar char="•"/>
            </a:pPr>
            <a:r>
              <a:rPr lang="he-IL" sz="3200" dirty="0">
                <a:latin typeface="Alef" pitchFamily="2" charset="-79"/>
                <a:cs typeface="Alef" pitchFamily="2" charset="-79"/>
              </a:rPr>
              <a:t>הקיבוץ- הנהלת קהילה.</a:t>
            </a:r>
          </a:p>
        </p:txBody>
      </p:sp>
      <p:pic>
        <p:nvPicPr>
          <p:cNvPr id="10" name="Graphic 9" descr="Target Audience with solid fill">
            <a:extLst>
              <a:ext uri="{FF2B5EF4-FFF2-40B4-BE49-F238E27FC236}">
                <a16:creationId xmlns:a16="http://schemas.microsoft.com/office/drawing/2014/main" id="{A79F587D-0100-84FB-D51E-42BE89A5F1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4202" y="4754947"/>
            <a:ext cx="1738132" cy="1738132"/>
          </a:xfrm>
          <a:prstGeom prst="rect">
            <a:avLst/>
          </a:prstGeom>
        </p:spPr>
      </p:pic>
      <p:sp>
        <p:nvSpPr>
          <p:cNvPr id="12" name="מציין מיקום תוכן 2">
            <a:extLst>
              <a:ext uri="{FF2B5EF4-FFF2-40B4-BE49-F238E27FC236}">
                <a16:creationId xmlns:a16="http://schemas.microsoft.com/office/drawing/2014/main" id="{A93B96EC-1DA9-2EDD-BDC0-77EF1C5A1BAC}"/>
              </a:ext>
            </a:extLst>
          </p:cNvPr>
          <p:cNvSpPr txBox="1">
            <a:spLocks/>
          </p:cNvSpPr>
          <p:nvPr/>
        </p:nvSpPr>
        <p:spPr>
          <a:xfrm>
            <a:off x="2299349" y="307046"/>
            <a:ext cx="5195279" cy="82049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lvl="1" indent="0" algn="ctr" rtl="1">
              <a:buFont typeface="Wingdings 3" charset="2"/>
              <a:buNone/>
            </a:pPr>
            <a:r>
              <a:rPr lang="he-IL" sz="4400" b="1">
                <a:latin typeface="Alef" pitchFamily="2" charset="-79"/>
                <a:cs typeface="Alef" pitchFamily="2" charset="-79"/>
              </a:rPr>
              <a:t>ישויות בתוך החצר</a:t>
            </a:r>
            <a:endParaRPr lang="en-US" sz="4400" b="1">
              <a:latin typeface="Alef" pitchFamily="2" charset="-79"/>
              <a:cs typeface="Alef" pitchFamily="2" charset="-79"/>
            </a:endParaRPr>
          </a:p>
          <a:p>
            <a:pPr marL="457200" lvl="1" indent="0" algn="ctr" rtl="1">
              <a:buFont typeface="Wingdings 3" charset="2"/>
              <a:buNone/>
            </a:pPr>
            <a:endParaRPr lang="he-IL" sz="3000" b="1" dirty="0">
              <a:latin typeface="Alef" pitchFamily="2" charset="-79"/>
              <a:cs typeface="Alef" pitchFamily="2" charset="-79"/>
            </a:endParaRPr>
          </a:p>
        </p:txBody>
      </p:sp>
      <p:sp>
        <p:nvSpPr>
          <p:cNvPr id="2" name="Rectangle 1">
            <a:extLst>
              <a:ext uri="{FF2B5EF4-FFF2-40B4-BE49-F238E27FC236}">
                <a16:creationId xmlns:a16="http://schemas.microsoft.com/office/drawing/2014/main" id="{82D55A47-ADE5-6D94-0CA7-0591209B3B80}"/>
              </a:ext>
            </a:extLst>
          </p:cNvPr>
          <p:cNvSpPr/>
          <p:nvPr/>
        </p:nvSpPr>
        <p:spPr>
          <a:xfrm>
            <a:off x="-302004" y="0"/>
            <a:ext cx="192947" cy="729842"/>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a:p>
        </p:txBody>
      </p:sp>
      <p:sp>
        <p:nvSpPr>
          <p:cNvPr id="4" name="Rectangle 3">
            <a:extLst>
              <a:ext uri="{FF2B5EF4-FFF2-40B4-BE49-F238E27FC236}">
                <a16:creationId xmlns:a16="http://schemas.microsoft.com/office/drawing/2014/main" id="{8F5501AD-DAF6-8F6C-C090-D692EC90D686}"/>
              </a:ext>
            </a:extLst>
          </p:cNvPr>
          <p:cNvSpPr/>
          <p:nvPr/>
        </p:nvSpPr>
        <p:spPr>
          <a:xfrm>
            <a:off x="-302004" y="813733"/>
            <a:ext cx="192947" cy="729842"/>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dirty="0"/>
          </a:p>
        </p:txBody>
      </p:sp>
      <p:sp>
        <p:nvSpPr>
          <p:cNvPr id="5" name="Rectangle 4">
            <a:extLst>
              <a:ext uri="{FF2B5EF4-FFF2-40B4-BE49-F238E27FC236}">
                <a16:creationId xmlns:a16="http://schemas.microsoft.com/office/drawing/2014/main" id="{6BA409EF-910F-56B8-1E9D-D0AC44138F81}"/>
              </a:ext>
            </a:extLst>
          </p:cNvPr>
          <p:cNvSpPr/>
          <p:nvPr/>
        </p:nvSpPr>
        <p:spPr>
          <a:xfrm>
            <a:off x="-302004" y="1627466"/>
            <a:ext cx="192947" cy="729842"/>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dirty="0"/>
          </a:p>
        </p:txBody>
      </p:sp>
      <p:sp>
        <p:nvSpPr>
          <p:cNvPr id="9" name="Rectangle 8">
            <a:extLst>
              <a:ext uri="{FF2B5EF4-FFF2-40B4-BE49-F238E27FC236}">
                <a16:creationId xmlns:a16="http://schemas.microsoft.com/office/drawing/2014/main" id="{B4D46118-9E74-9EFF-2D35-3D7EC96C5813}"/>
              </a:ext>
            </a:extLst>
          </p:cNvPr>
          <p:cNvSpPr/>
          <p:nvPr/>
        </p:nvSpPr>
        <p:spPr>
          <a:xfrm>
            <a:off x="-302350" y="2461534"/>
            <a:ext cx="192947" cy="72984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0" eaLnBrk="1" latinLnBrk="0" hangingPunct="1"/>
            <a:endParaRPr lang="en-US"/>
          </a:p>
        </p:txBody>
      </p:sp>
    </p:spTree>
    <p:extLst>
      <p:ext uri="{BB962C8B-B14F-4D97-AF65-F5344CB8AC3E}">
        <p14:creationId xmlns:p14="http://schemas.microsoft.com/office/powerpoint/2010/main" val="1093883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041418" y="6437796"/>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01D84C-9C77-4038-8AC7-641397FA4931}" type="slidenum">
              <a:rPr kumimoji="0" lang="en-US" sz="1200" b="0" i="0" u="none" strike="noStrike" kern="1200" cap="none" spc="0" normalizeH="0" baseline="0" noProof="0" smtClean="0">
                <a:ln>
                  <a:noFill/>
                </a:ln>
                <a:solidFill>
                  <a:srgbClr val="FFFFFF"/>
                </a:solidFill>
                <a:effectLst/>
                <a:uLnTx/>
                <a:uFillTx/>
                <a:latin typeface="Heebo" charset="0"/>
                <a:ea typeface="Heebo" charset="0"/>
                <a:cs typeface="Heebo"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FFFFFF"/>
              </a:solidFill>
              <a:effectLst/>
              <a:uLnTx/>
              <a:uFillTx/>
              <a:latin typeface="Heebo" charset="0"/>
              <a:ea typeface="Heebo" charset="0"/>
              <a:cs typeface="Heebo" charset="0"/>
            </a:endParaRPr>
          </a:p>
        </p:txBody>
      </p:sp>
      <p:sp>
        <p:nvSpPr>
          <p:cNvPr id="15" name="Rectangle 5">
            <a:extLst>
              <a:ext uri="{FF2B5EF4-FFF2-40B4-BE49-F238E27FC236}">
                <a16:creationId xmlns:a16="http://schemas.microsoft.com/office/drawing/2014/main" id="{496E750A-CCE1-4CFB-95FE-107E28CECCF1}"/>
              </a:ext>
            </a:extLst>
          </p:cNvPr>
          <p:cNvSpPr/>
          <p:nvPr/>
        </p:nvSpPr>
        <p:spPr>
          <a:xfrm>
            <a:off x="8680182" y="557043"/>
            <a:ext cx="3244078" cy="2475358"/>
          </a:xfrm>
          <a:prstGeom prst="rect">
            <a:avLst/>
          </a:prstGeom>
          <a:noFill/>
        </p:spPr>
        <p:txBody>
          <a:bodyPr wrap="square">
            <a:spAutoFit/>
          </a:bodyPr>
          <a:lstStyle/>
          <a:p>
            <a:pPr marL="0" marR="0" lvl="0" indent="0" algn="r" defTabSz="457200" rtl="1" eaLnBrk="1" fontAlgn="auto" latinLnBrk="0" hangingPunct="1">
              <a:lnSpc>
                <a:spcPct val="115000"/>
              </a:lnSpc>
              <a:spcBef>
                <a:spcPts val="1000"/>
              </a:spcBef>
              <a:spcAft>
                <a:spcPts val="200"/>
              </a:spcAft>
              <a:buClr>
                <a:srgbClr val="F16945"/>
              </a:buClr>
              <a:buSzTx/>
              <a:buFontTx/>
              <a:buNone/>
              <a:tabLst/>
              <a:defRPr/>
            </a:pPr>
            <a:endParaRPr kumimoji="0" lang="he-IL" sz="1600" b="1" i="0" u="none" strike="noStrike" kern="1200" cap="none" spc="0" normalizeH="0" baseline="0" noProof="0" dirty="0">
              <a:ln>
                <a:noFill/>
              </a:ln>
              <a:solidFill>
                <a:srgbClr val="000000">
                  <a:lumMod val="50000"/>
                  <a:lumOff val="50000"/>
                </a:srgbClr>
              </a:solidFill>
              <a:effectLst/>
              <a:uLnTx/>
              <a:uFillTx/>
              <a:latin typeface="Heebo" charset="0"/>
              <a:ea typeface="Heebo" charset="0"/>
              <a:cs typeface="Heebo" charset="0"/>
            </a:endParaRPr>
          </a:p>
          <a:p>
            <a:pPr marL="342900" marR="0" lvl="0" indent="-342900" algn="r" defTabSz="457200" rtl="1" eaLnBrk="1" fontAlgn="auto" latinLnBrk="0" hangingPunct="1">
              <a:lnSpc>
                <a:spcPct val="115000"/>
              </a:lnSpc>
              <a:spcBef>
                <a:spcPts val="1000"/>
              </a:spcBef>
              <a:spcAft>
                <a:spcPts val="200"/>
              </a:spcAft>
              <a:buClr>
                <a:srgbClr val="F16945"/>
              </a:buClr>
              <a:buSzTx/>
              <a:buFont typeface="+mj-lt"/>
              <a:buAutoNum type="arabicPeriod"/>
              <a:tabLst/>
              <a:defRPr/>
            </a:pPr>
            <a:endParaRPr kumimoji="0" lang="he-IL" sz="1600" b="1" i="0" u="none" strike="noStrike" kern="1200" cap="none" spc="0" normalizeH="0" baseline="0" noProof="0" dirty="0">
              <a:ln>
                <a:noFill/>
              </a:ln>
              <a:solidFill>
                <a:srgbClr val="363B4F"/>
              </a:solidFill>
              <a:effectLst/>
              <a:uLnTx/>
              <a:uFillTx/>
              <a:latin typeface="Heebo" charset="0"/>
              <a:ea typeface="Heebo" charset="0"/>
              <a:cs typeface="Heebo" charset="0"/>
            </a:endParaRPr>
          </a:p>
          <a:p>
            <a:pPr marL="342900" marR="0" lvl="0" indent="-342900" algn="r" defTabSz="457200" rtl="1" eaLnBrk="1" fontAlgn="auto" latinLnBrk="0" hangingPunct="1">
              <a:lnSpc>
                <a:spcPct val="115000"/>
              </a:lnSpc>
              <a:spcBef>
                <a:spcPts val="1000"/>
              </a:spcBef>
              <a:spcAft>
                <a:spcPts val="200"/>
              </a:spcAft>
              <a:buClr>
                <a:srgbClr val="F16945"/>
              </a:buClr>
              <a:buSzTx/>
              <a:buFont typeface="+mj-lt"/>
              <a:buAutoNum type="arabicPeriod"/>
              <a:tabLst/>
              <a:defRPr/>
            </a:pPr>
            <a:endParaRPr kumimoji="0" lang="he-IL" sz="1600" b="1" i="0" u="none" strike="noStrike" kern="1200" cap="none" spc="0" normalizeH="0" baseline="0" noProof="0" dirty="0">
              <a:ln>
                <a:noFill/>
              </a:ln>
              <a:solidFill>
                <a:srgbClr val="363B4F"/>
              </a:solidFill>
              <a:effectLst/>
              <a:uLnTx/>
              <a:uFillTx/>
              <a:latin typeface="Heebo" charset="0"/>
              <a:ea typeface="Heebo" charset="0"/>
              <a:cs typeface="Heebo" charset="0"/>
            </a:endParaRPr>
          </a:p>
          <a:p>
            <a:pPr marL="0" marR="0" lvl="0" indent="0" algn="r" defTabSz="457200" rtl="1" eaLnBrk="1" fontAlgn="auto" latinLnBrk="0" hangingPunct="1">
              <a:lnSpc>
                <a:spcPct val="115000"/>
              </a:lnSpc>
              <a:spcBef>
                <a:spcPts val="1000"/>
              </a:spcBef>
              <a:spcAft>
                <a:spcPts val="200"/>
              </a:spcAft>
              <a:buClr>
                <a:srgbClr val="F16945"/>
              </a:buClr>
              <a:buSzTx/>
              <a:buFontTx/>
              <a:buNone/>
              <a:tabLst/>
              <a:defRPr/>
            </a:pPr>
            <a:endParaRPr kumimoji="0" lang="he-IL" sz="1600" b="1" i="0" u="none" strike="noStrike" kern="1200" cap="none" spc="0" normalizeH="0" baseline="0" noProof="0" dirty="0">
              <a:ln>
                <a:noFill/>
              </a:ln>
              <a:solidFill>
                <a:srgbClr val="363B4F"/>
              </a:solidFill>
              <a:effectLst/>
              <a:uLnTx/>
              <a:uFillTx/>
              <a:latin typeface="Heebo" charset="0"/>
              <a:ea typeface="Heebo" charset="0"/>
              <a:cs typeface="Heebo" charset="0"/>
            </a:endParaRPr>
          </a:p>
          <a:p>
            <a:pPr marL="0" marR="0" lvl="0" indent="0" algn="r" defTabSz="457200" rtl="1" eaLnBrk="1" fontAlgn="auto" latinLnBrk="0" hangingPunct="1">
              <a:lnSpc>
                <a:spcPct val="115000"/>
              </a:lnSpc>
              <a:spcBef>
                <a:spcPts val="1000"/>
              </a:spcBef>
              <a:spcAft>
                <a:spcPts val="200"/>
              </a:spcAft>
              <a:buClr>
                <a:srgbClr val="F16945"/>
              </a:buClr>
              <a:buSzTx/>
              <a:buFontTx/>
              <a:buNone/>
              <a:tabLst/>
              <a:defRPr/>
            </a:pPr>
            <a:endParaRPr kumimoji="0" lang="he-IL" sz="1400" b="1" i="0" u="none" strike="noStrike" kern="1200" cap="none" spc="0" normalizeH="0" baseline="0" noProof="0" dirty="0">
              <a:ln>
                <a:noFill/>
              </a:ln>
              <a:solidFill>
                <a:srgbClr val="363B4F"/>
              </a:solidFill>
              <a:effectLst/>
              <a:uLnTx/>
              <a:uFillTx/>
              <a:latin typeface="Heebo" charset="0"/>
              <a:ea typeface="Heebo" charset="0"/>
              <a:cs typeface="Heebo" charset="0"/>
            </a:endParaRPr>
          </a:p>
          <a:p>
            <a:pPr marL="0" marR="0" lvl="0" indent="0" algn="r" defTabSz="457200" rtl="1" eaLnBrk="1" fontAlgn="auto" latinLnBrk="0" hangingPunct="1">
              <a:lnSpc>
                <a:spcPct val="115000"/>
              </a:lnSpc>
              <a:spcBef>
                <a:spcPts val="1000"/>
              </a:spcBef>
              <a:spcAft>
                <a:spcPts val="200"/>
              </a:spcAft>
              <a:buClr>
                <a:srgbClr val="F16945"/>
              </a:buClr>
              <a:buSzTx/>
              <a:buFontTx/>
              <a:buNone/>
              <a:tabLst/>
              <a:defRPr/>
            </a:pPr>
            <a:r>
              <a:rPr kumimoji="0" lang="he-IL" sz="1400" b="1" i="0" u="none" strike="noStrike" kern="1200" cap="none" spc="0" normalizeH="0" baseline="0" noProof="0" dirty="0">
                <a:ln>
                  <a:noFill/>
                </a:ln>
                <a:solidFill>
                  <a:srgbClr val="363B4F"/>
                </a:solidFill>
                <a:effectLst/>
                <a:uLnTx/>
                <a:uFillTx/>
                <a:latin typeface="Heebo" charset="0"/>
                <a:ea typeface="Heebo" charset="0"/>
                <a:cs typeface="Heebo" charset="0"/>
              </a:rPr>
              <a:t> </a:t>
            </a:r>
          </a:p>
        </p:txBody>
      </p:sp>
      <p:sp>
        <p:nvSpPr>
          <p:cNvPr id="10" name="מציין מיקום תוכן 2">
            <a:extLst>
              <a:ext uri="{FF2B5EF4-FFF2-40B4-BE49-F238E27FC236}">
                <a16:creationId xmlns:a16="http://schemas.microsoft.com/office/drawing/2014/main" id="{2D9F9EBA-F919-253F-EFC9-F467A05632E2}"/>
              </a:ext>
            </a:extLst>
          </p:cNvPr>
          <p:cNvSpPr txBox="1">
            <a:spLocks/>
          </p:cNvSpPr>
          <p:nvPr/>
        </p:nvSpPr>
        <p:spPr>
          <a:xfrm>
            <a:off x="661062" y="318621"/>
            <a:ext cx="10066915" cy="60016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lvl="1" indent="0" algn="ctr" rtl="1">
              <a:buFont typeface="Wingdings 3" charset="2"/>
              <a:buNone/>
            </a:pPr>
            <a:r>
              <a:rPr lang="he-IL" sz="4400" b="1" dirty="0">
                <a:latin typeface="Alef" pitchFamily="2" charset="-79"/>
                <a:cs typeface="Alef" pitchFamily="2" charset="-79"/>
              </a:rPr>
              <a:t>מבנה ארגוני ניהולי</a:t>
            </a:r>
          </a:p>
        </p:txBody>
      </p:sp>
      <p:grpSp>
        <p:nvGrpSpPr>
          <p:cNvPr id="31" name="Group 30">
            <a:extLst>
              <a:ext uri="{FF2B5EF4-FFF2-40B4-BE49-F238E27FC236}">
                <a16:creationId xmlns:a16="http://schemas.microsoft.com/office/drawing/2014/main" id="{BA96CA86-CECD-C29C-2927-B5466651D4C7}"/>
              </a:ext>
            </a:extLst>
          </p:cNvPr>
          <p:cNvGrpSpPr/>
          <p:nvPr/>
        </p:nvGrpSpPr>
        <p:grpSpPr>
          <a:xfrm>
            <a:off x="6602799" y="1485611"/>
            <a:ext cx="2538091" cy="4733935"/>
            <a:chOff x="766949" y="1472650"/>
            <a:chExt cx="2538091" cy="4733935"/>
          </a:xfrm>
        </p:grpSpPr>
        <p:sp>
          <p:nvSpPr>
            <p:cNvPr id="17" name="מלבן 16">
              <a:extLst>
                <a:ext uri="{FF2B5EF4-FFF2-40B4-BE49-F238E27FC236}">
                  <a16:creationId xmlns:a16="http://schemas.microsoft.com/office/drawing/2014/main" id="{E67A1E7C-B900-4BB8-903F-4AEE4880FF54}"/>
                </a:ext>
              </a:extLst>
            </p:cNvPr>
            <p:cNvSpPr/>
            <p:nvPr/>
          </p:nvSpPr>
          <p:spPr>
            <a:xfrm>
              <a:off x="766949" y="2870500"/>
              <a:ext cx="2528479" cy="438149"/>
            </a:xfrm>
            <a:prstGeom prst="rect">
              <a:avLst/>
            </a:prstGeom>
            <a:solidFill>
              <a:srgbClr val="001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b="0" i="0" u="none" strike="noStrike" kern="1200" cap="none" spc="0" normalizeH="0" baseline="0" noProof="0" dirty="0">
                  <a:ln>
                    <a:noFill/>
                  </a:ln>
                  <a:solidFill>
                    <a:srgbClr val="FFFFFF"/>
                  </a:solidFill>
                  <a:effectLst/>
                  <a:uLnTx/>
                  <a:uFillTx/>
                  <a:latin typeface="Alef" pitchFamily="2" charset="-79"/>
                  <a:cs typeface="Alef" pitchFamily="2" charset="-79"/>
                </a:rPr>
                <a:t>יו"ר - מתנדב</a:t>
              </a:r>
            </a:p>
          </p:txBody>
        </p:sp>
        <p:sp>
          <p:nvSpPr>
            <p:cNvPr id="26" name="תיבת טקסט 25">
              <a:extLst>
                <a:ext uri="{FF2B5EF4-FFF2-40B4-BE49-F238E27FC236}">
                  <a16:creationId xmlns:a16="http://schemas.microsoft.com/office/drawing/2014/main" id="{FA5C3849-8737-416A-92FB-EFFFCDD5495E}"/>
                </a:ext>
              </a:extLst>
            </p:cNvPr>
            <p:cNvSpPr txBox="1"/>
            <p:nvPr/>
          </p:nvSpPr>
          <p:spPr>
            <a:xfrm>
              <a:off x="1094129" y="4313246"/>
              <a:ext cx="1524642" cy="1893339"/>
            </a:xfrm>
            <a:prstGeom prst="rect">
              <a:avLst/>
            </a:prstGeom>
            <a:noFill/>
          </p:spPr>
          <p:txBody>
            <a:bodyPr wrap="square" rtlCol="1">
              <a:spAutoFit/>
            </a:bodyPr>
            <a:lstStyle/>
            <a:p>
              <a:pPr marL="0" marR="0" lvl="0" indent="0" algn="r" defTabSz="457200" rtl="0" eaLnBrk="1" fontAlgn="auto" latinLnBrk="0" hangingPunct="1">
                <a:lnSpc>
                  <a:spcPct val="15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6F91A0"/>
                  </a:solidFill>
                  <a:effectLst/>
                  <a:uLnTx/>
                  <a:uFillTx/>
                  <a:latin typeface="Alef" pitchFamily="2" charset="-79"/>
                  <a:cs typeface="Alef" pitchFamily="2" charset="-79"/>
                </a:rPr>
                <a:t>חינוך</a:t>
              </a:r>
            </a:p>
            <a:p>
              <a:pPr marL="0" marR="0" lvl="0" indent="0" algn="r" defTabSz="457200" rtl="0" eaLnBrk="1" fontAlgn="auto" latinLnBrk="0" hangingPunct="1">
                <a:lnSpc>
                  <a:spcPct val="15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6F91A0"/>
                  </a:solidFill>
                  <a:effectLst/>
                  <a:uLnTx/>
                  <a:uFillTx/>
                  <a:latin typeface="Alef" pitchFamily="2" charset="-79"/>
                  <a:cs typeface="Alef" pitchFamily="2" charset="-79"/>
                </a:rPr>
                <a:t>בטחון</a:t>
              </a:r>
            </a:p>
            <a:p>
              <a:pPr marL="0" marR="0" lvl="0" indent="0" algn="r" defTabSz="457200" rtl="0" eaLnBrk="1" fontAlgn="auto" latinLnBrk="0" hangingPunct="1">
                <a:lnSpc>
                  <a:spcPct val="15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6F91A0"/>
                  </a:solidFill>
                  <a:effectLst/>
                  <a:uLnTx/>
                  <a:uFillTx/>
                  <a:latin typeface="Alef" pitchFamily="2" charset="-79"/>
                  <a:cs typeface="Alef" pitchFamily="2" charset="-79"/>
                </a:rPr>
                <a:t>תרבות</a:t>
              </a:r>
              <a:endParaRPr kumimoji="0" lang="en-US" sz="1600" b="0" i="0" u="none" strike="noStrike" kern="1200" cap="none" spc="0" normalizeH="0" baseline="0" noProof="0" dirty="0">
                <a:ln>
                  <a:noFill/>
                </a:ln>
                <a:solidFill>
                  <a:srgbClr val="6F91A0"/>
                </a:solidFill>
                <a:effectLst/>
                <a:uLnTx/>
                <a:uFillTx/>
                <a:latin typeface="Alef" pitchFamily="2" charset="-79"/>
                <a:cs typeface="Alef" pitchFamily="2" charset="-79"/>
              </a:endParaRPr>
            </a:p>
            <a:p>
              <a:pPr marL="0" marR="0" lvl="0" indent="0" algn="r" defTabSz="457200" rtl="0" eaLnBrk="1" fontAlgn="auto" latinLnBrk="0" hangingPunct="1">
                <a:lnSpc>
                  <a:spcPct val="15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6F91A0"/>
                  </a:solidFill>
                  <a:effectLst/>
                  <a:uLnTx/>
                  <a:uFillTx/>
                  <a:latin typeface="Alef" pitchFamily="2" charset="-79"/>
                  <a:cs typeface="Alef" pitchFamily="2" charset="-79"/>
                </a:rPr>
                <a:t>חד</a:t>
              </a:r>
              <a:r>
                <a:rPr lang="he-IL" sz="1600" dirty="0">
                  <a:solidFill>
                    <a:srgbClr val="6F91A0"/>
                  </a:solidFill>
                  <a:latin typeface="Alef" pitchFamily="2" charset="-79"/>
                  <a:cs typeface="Alef" pitchFamily="2" charset="-79"/>
                </a:rPr>
                <a:t>ר אוכל</a:t>
              </a:r>
              <a:endParaRPr kumimoji="0" lang="he-IL" sz="1600" b="0" i="0" u="none" strike="noStrike" kern="1200" cap="none" spc="0" normalizeH="0" baseline="0" noProof="0" dirty="0">
                <a:ln>
                  <a:noFill/>
                </a:ln>
                <a:solidFill>
                  <a:srgbClr val="6F91A0"/>
                </a:solidFill>
                <a:effectLst/>
                <a:uLnTx/>
                <a:uFillTx/>
                <a:latin typeface="Alef" pitchFamily="2" charset="-79"/>
                <a:cs typeface="Alef" pitchFamily="2" charset="-79"/>
              </a:endParaRPr>
            </a:p>
            <a:p>
              <a:pPr marL="0" marR="0" lvl="0" indent="0" algn="r" defTabSz="457200" rtl="0" eaLnBrk="1" fontAlgn="auto" latinLnBrk="0" hangingPunct="1">
                <a:lnSpc>
                  <a:spcPct val="15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6F91A0"/>
                  </a:solidFill>
                  <a:effectLst/>
                  <a:uLnTx/>
                  <a:uFillTx/>
                  <a:latin typeface="Alef" pitchFamily="2" charset="-79"/>
                  <a:cs typeface="Alef" pitchFamily="2" charset="-79"/>
                </a:rPr>
                <a:t>מוניציפאלי</a:t>
              </a:r>
            </a:p>
          </p:txBody>
        </p:sp>
        <p:sp>
          <p:nvSpPr>
            <p:cNvPr id="28" name="Round Same Side Corner Rectangle 27">
              <a:extLst>
                <a:ext uri="{FF2B5EF4-FFF2-40B4-BE49-F238E27FC236}">
                  <a16:creationId xmlns:a16="http://schemas.microsoft.com/office/drawing/2014/main" id="{29D30AEC-8328-8F41-4219-67B6872C8040}"/>
                </a:ext>
              </a:extLst>
            </p:cNvPr>
            <p:cNvSpPr/>
            <p:nvPr/>
          </p:nvSpPr>
          <p:spPr>
            <a:xfrm>
              <a:off x="766949" y="3454911"/>
              <a:ext cx="2528479" cy="669414"/>
            </a:xfrm>
            <a:prstGeom prst="round2SameRect">
              <a:avLst>
                <a:gd name="adj1" fmla="val 0"/>
                <a:gd name="adj2" fmla="val 25672"/>
              </a:avLst>
            </a:prstGeom>
            <a:solidFill>
              <a:srgbClr val="6F91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FFFFFF"/>
                  </a:solidFill>
                  <a:effectLst/>
                  <a:uLnTx/>
                  <a:uFillTx/>
                  <a:latin typeface="Alef" pitchFamily="2" charset="-79"/>
                  <a:cs typeface="Alef" pitchFamily="2" charset="-79"/>
                </a:rPr>
                <a:t> מנהל אגודה 50%</a:t>
              </a:r>
            </a:p>
          </p:txBody>
        </p:sp>
        <p:sp>
          <p:nvSpPr>
            <p:cNvPr id="29" name="Round Same Side Corner Rectangle 28">
              <a:extLst>
                <a:ext uri="{FF2B5EF4-FFF2-40B4-BE49-F238E27FC236}">
                  <a16:creationId xmlns:a16="http://schemas.microsoft.com/office/drawing/2014/main" id="{E98BF0A6-D706-3A2F-FCA2-293A9F0A1A02}"/>
                </a:ext>
              </a:extLst>
            </p:cNvPr>
            <p:cNvSpPr/>
            <p:nvPr/>
          </p:nvSpPr>
          <p:spPr>
            <a:xfrm>
              <a:off x="766949" y="1994397"/>
              <a:ext cx="2538091" cy="729842"/>
            </a:xfrm>
            <a:prstGeom prst="round2Same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e-IL" b="1" dirty="0">
                  <a:solidFill>
                    <a:schemeClr val="bg1"/>
                  </a:solidFill>
                  <a:latin typeface="Alef" pitchFamily="2" charset="-79"/>
                  <a:cs typeface="Alef" pitchFamily="2" charset="-79"/>
                </a:rPr>
                <a:t>אגודה קהילתית</a:t>
              </a:r>
              <a:endParaRPr lang="he-IL" dirty="0">
                <a:solidFill>
                  <a:schemeClr val="bg1"/>
                </a:solidFill>
                <a:latin typeface="Alef" pitchFamily="2" charset="-79"/>
                <a:cs typeface="Alef" pitchFamily="2" charset="-79"/>
              </a:endParaRPr>
            </a:p>
          </p:txBody>
        </p:sp>
        <p:pic>
          <p:nvPicPr>
            <p:cNvPr id="30" name="Graphic 29" descr="Barn with solid fill">
              <a:extLst>
                <a:ext uri="{FF2B5EF4-FFF2-40B4-BE49-F238E27FC236}">
                  <a16:creationId xmlns:a16="http://schemas.microsoft.com/office/drawing/2014/main" id="{F92DF8C6-42F3-0608-00A5-824EC892CF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37460" y="1472650"/>
              <a:ext cx="587456" cy="587456"/>
            </a:xfrm>
            <a:prstGeom prst="rect">
              <a:avLst/>
            </a:prstGeom>
          </p:spPr>
        </p:pic>
      </p:grpSp>
      <p:grpSp>
        <p:nvGrpSpPr>
          <p:cNvPr id="36" name="Group 35">
            <a:extLst>
              <a:ext uri="{FF2B5EF4-FFF2-40B4-BE49-F238E27FC236}">
                <a16:creationId xmlns:a16="http://schemas.microsoft.com/office/drawing/2014/main" id="{21C5F916-183F-69A7-F1B4-0D6209C2376B}"/>
              </a:ext>
            </a:extLst>
          </p:cNvPr>
          <p:cNvGrpSpPr/>
          <p:nvPr/>
        </p:nvGrpSpPr>
        <p:grpSpPr>
          <a:xfrm>
            <a:off x="660921" y="1485611"/>
            <a:ext cx="5941878" cy="5862754"/>
            <a:chOff x="306522" y="1520336"/>
            <a:chExt cx="5941878" cy="5862754"/>
          </a:xfrm>
        </p:grpSpPr>
        <p:sp>
          <p:nvSpPr>
            <p:cNvPr id="7" name="AutoShape 4" descr="תוצאת תמונה עבור ‪young family‬‏">
              <a:extLst>
                <a:ext uri="{FF2B5EF4-FFF2-40B4-BE49-F238E27FC236}">
                  <a16:creationId xmlns:a16="http://schemas.microsoft.com/office/drawing/2014/main" id="{6A946B53-280C-427A-818B-45422AF3402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Alef" pitchFamily="2" charset="-79"/>
                <a:cs typeface="Alef" pitchFamily="2" charset="-79"/>
              </a:endParaRPr>
            </a:p>
          </p:txBody>
        </p:sp>
        <p:sp>
          <p:nvSpPr>
            <p:cNvPr id="9" name="תיבת טקסט 8">
              <a:extLst>
                <a:ext uri="{FF2B5EF4-FFF2-40B4-BE49-F238E27FC236}">
                  <a16:creationId xmlns:a16="http://schemas.microsoft.com/office/drawing/2014/main" id="{147F87F6-4ADE-4709-8838-31743B0246A8}"/>
                </a:ext>
              </a:extLst>
            </p:cNvPr>
            <p:cNvSpPr txBox="1"/>
            <p:nvPr/>
          </p:nvSpPr>
          <p:spPr>
            <a:xfrm>
              <a:off x="3150583" y="4300771"/>
              <a:ext cx="2231645" cy="3082319"/>
            </a:xfrm>
            <a:prstGeom prst="rect">
              <a:avLst/>
            </a:prstGeom>
            <a:noFill/>
          </p:spPr>
          <p:txBody>
            <a:bodyPr wrap="square" rtlCol="1">
              <a:spAutoFit/>
            </a:bodyPr>
            <a:lstStyle/>
            <a:p>
              <a:pPr marL="0" marR="0" lvl="0" indent="0" algn="r" defTabSz="457200" rtl="0" eaLnBrk="1" fontAlgn="auto" latinLnBrk="0" hangingPunct="1">
                <a:lnSpc>
                  <a:spcPct val="15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6F91A0"/>
                  </a:solidFill>
                  <a:effectLst/>
                  <a:uLnTx/>
                  <a:uFillTx/>
                  <a:latin typeface="Alef" pitchFamily="2" charset="-79"/>
                  <a:cs typeface="Alef" pitchFamily="2" charset="-79"/>
                </a:rPr>
                <a:t>פיתוח עסקי</a:t>
              </a:r>
            </a:p>
            <a:p>
              <a:pPr marL="0" marR="0" lvl="0" indent="0" algn="r" defTabSz="457200" rtl="0" eaLnBrk="1" fontAlgn="auto" latinLnBrk="0" hangingPunct="1">
                <a:lnSpc>
                  <a:spcPct val="150000"/>
                </a:lnSpc>
                <a:spcBef>
                  <a:spcPts val="0"/>
                </a:spcBef>
                <a:spcAft>
                  <a:spcPts val="0"/>
                </a:spcAft>
                <a:buClrTx/>
                <a:buSzTx/>
                <a:buFontTx/>
                <a:buNone/>
                <a:tabLst/>
                <a:defRPr/>
              </a:pPr>
              <a:r>
                <a:rPr lang="he-IL" sz="1600" dirty="0">
                  <a:solidFill>
                    <a:srgbClr val="6F91A0"/>
                  </a:solidFill>
                  <a:latin typeface="Alef" pitchFamily="2" charset="-79"/>
                  <a:cs typeface="Alef" pitchFamily="2" charset="-79"/>
                </a:rPr>
                <a:t>ניהול קרקעות</a:t>
              </a:r>
              <a:endParaRPr kumimoji="0" lang="he-IL" sz="1600" b="0" i="0" u="none" strike="noStrike" kern="1200" cap="none" spc="0" normalizeH="0" baseline="0" noProof="0" dirty="0">
                <a:ln>
                  <a:noFill/>
                </a:ln>
                <a:solidFill>
                  <a:srgbClr val="6F91A0"/>
                </a:solidFill>
                <a:effectLst/>
                <a:uLnTx/>
                <a:uFillTx/>
                <a:latin typeface="Alef" pitchFamily="2" charset="-79"/>
                <a:cs typeface="Alef" pitchFamily="2" charset="-79"/>
              </a:endParaRPr>
            </a:p>
            <a:p>
              <a:pPr marL="0" marR="0" lvl="0" indent="0" algn="r" defTabSz="457200" rtl="0" eaLnBrk="1" fontAlgn="auto" latinLnBrk="0" hangingPunct="1">
                <a:lnSpc>
                  <a:spcPct val="15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6F91A0"/>
                  </a:solidFill>
                  <a:effectLst/>
                  <a:uLnTx/>
                  <a:uFillTx/>
                  <a:latin typeface="Alef" pitchFamily="2" charset="-79"/>
                  <a:cs typeface="Alef" pitchFamily="2" charset="-79"/>
                </a:rPr>
                <a:t>רפת, לול, גדש</a:t>
              </a:r>
            </a:p>
            <a:p>
              <a:pPr marL="0" marR="0" lvl="0" indent="0" algn="r" defTabSz="457200" rtl="0" eaLnBrk="1" fontAlgn="auto" latinLnBrk="0" hangingPunct="1">
                <a:lnSpc>
                  <a:spcPct val="15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6F91A0"/>
                  </a:solidFill>
                  <a:effectLst/>
                  <a:uLnTx/>
                  <a:uFillTx/>
                  <a:latin typeface="Alef" pitchFamily="2" charset="-79"/>
                  <a:cs typeface="Alef" pitchFamily="2" charset="-79"/>
                </a:rPr>
                <a:t>דולב</a:t>
              </a:r>
            </a:p>
            <a:p>
              <a:pPr marL="0" marR="0" lvl="0" indent="0" algn="r" defTabSz="457200" rtl="0" eaLnBrk="1" fontAlgn="auto" latinLnBrk="0" hangingPunct="1">
                <a:lnSpc>
                  <a:spcPct val="15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6F91A0"/>
                  </a:solidFill>
                  <a:effectLst/>
                  <a:uLnTx/>
                  <a:uFillTx/>
                  <a:latin typeface="Alef" pitchFamily="2" charset="-79"/>
                  <a:cs typeface="Alef" pitchFamily="2" charset="-79"/>
                </a:rPr>
                <a:t>פיתוח בישוב חדש וישן</a:t>
              </a:r>
            </a:p>
            <a:p>
              <a:pPr marL="0" marR="0" lvl="0" indent="0" algn="r" defTabSz="457200" rtl="0" eaLnBrk="1" fontAlgn="auto" latinLnBrk="0" hangingPunct="1">
                <a:lnSpc>
                  <a:spcPct val="15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6F91A0"/>
                  </a:solidFill>
                  <a:effectLst/>
                  <a:uLnTx/>
                  <a:uFillTx/>
                  <a:latin typeface="Alef" pitchFamily="2" charset="-79"/>
                  <a:cs typeface="Alef" pitchFamily="2" charset="-79"/>
                </a:rPr>
                <a:t>ניהול המנגנון</a:t>
              </a:r>
              <a:endParaRPr kumimoji="0" lang="en-US" sz="1600" b="0" i="0" u="none" strike="noStrike" kern="1200" cap="none" spc="0" normalizeH="0" baseline="0" noProof="0" dirty="0">
                <a:ln>
                  <a:noFill/>
                </a:ln>
                <a:solidFill>
                  <a:srgbClr val="6F91A0"/>
                </a:solidFill>
                <a:effectLst/>
                <a:uLnTx/>
                <a:uFillTx/>
                <a:latin typeface="Alef" pitchFamily="2" charset="-79"/>
                <a:cs typeface="Alef" pitchFamily="2" charset="-79"/>
              </a:endParaRPr>
            </a:p>
            <a:p>
              <a:pPr marL="0" marR="0" lvl="0" indent="0" algn="r" defTabSz="457200" rtl="0" eaLnBrk="1" fontAlgn="auto" latinLnBrk="0" hangingPunct="1">
                <a:lnSpc>
                  <a:spcPct val="15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6F91A0"/>
                  </a:solidFill>
                  <a:effectLst/>
                  <a:uLnTx/>
                  <a:uFillTx/>
                  <a:latin typeface="Alef" pitchFamily="2" charset="-79"/>
                  <a:cs typeface="Alef" pitchFamily="2" charset="-79"/>
                </a:rPr>
                <a:t>שיוך דירות.</a:t>
              </a:r>
            </a:p>
            <a:p>
              <a:pPr marL="0" marR="0" lvl="0" indent="0" algn="r" defTabSz="457200" rtl="0" eaLnBrk="1" fontAlgn="auto" latinLnBrk="0" hangingPunct="1">
                <a:lnSpc>
                  <a:spcPct val="150000"/>
                </a:lnSpc>
                <a:spcBef>
                  <a:spcPts val="0"/>
                </a:spcBef>
                <a:spcAft>
                  <a:spcPts val="0"/>
                </a:spcAft>
                <a:buClrTx/>
                <a:buSzTx/>
                <a:buFontTx/>
                <a:buNone/>
                <a:tabLst/>
                <a:defRPr/>
              </a:pPr>
              <a:endParaRPr kumimoji="0" lang="he-IL" sz="2000" b="0" i="0" u="none" strike="noStrike" kern="1200" cap="none" spc="0" normalizeH="0" baseline="0" noProof="0" dirty="0">
                <a:ln>
                  <a:noFill/>
                </a:ln>
                <a:solidFill>
                  <a:srgbClr val="6F91A0"/>
                </a:solidFill>
                <a:effectLst/>
                <a:uLnTx/>
                <a:uFillTx/>
                <a:latin typeface="Alef" pitchFamily="2" charset="-79"/>
                <a:cs typeface="Alef" pitchFamily="2" charset="-79"/>
              </a:endParaRPr>
            </a:p>
          </p:txBody>
        </p:sp>
        <p:sp>
          <p:nvSpPr>
            <p:cNvPr id="20" name="תיבת טקסט 19">
              <a:extLst>
                <a:ext uri="{FF2B5EF4-FFF2-40B4-BE49-F238E27FC236}">
                  <a16:creationId xmlns:a16="http://schemas.microsoft.com/office/drawing/2014/main" id="{92A94DE4-9559-4D72-B0B7-EF7B73CA8714}"/>
                </a:ext>
              </a:extLst>
            </p:cNvPr>
            <p:cNvSpPr txBox="1"/>
            <p:nvPr/>
          </p:nvSpPr>
          <p:spPr>
            <a:xfrm>
              <a:off x="2014873" y="4300771"/>
              <a:ext cx="1442977" cy="1254189"/>
            </a:xfrm>
            <a:prstGeom prst="rect">
              <a:avLst/>
            </a:prstGeom>
            <a:noFill/>
          </p:spPr>
          <p:txBody>
            <a:bodyPr wrap="square" rtlCol="1">
              <a:spAutoFit/>
            </a:bodyPr>
            <a:lstStyle/>
            <a:p>
              <a:pPr marL="0" marR="0" lvl="0" indent="0" algn="r" defTabSz="457200" rtl="0" eaLnBrk="1" fontAlgn="auto" latinLnBrk="0" hangingPunct="1">
                <a:lnSpc>
                  <a:spcPct val="15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6F91A0"/>
                  </a:solidFill>
                  <a:effectLst/>
                  <a:uLnTx/>
                  <a:uFillTx/>
                  <a:latin typeface="Alef" pitchFamily="2" charset="-79"/>
                  <a:cs typeface="Alef" pitchFamily="2" charset="-79"/>
                </a:rPr>
                <a:t>צמיחה דמוגרפית</a:t>
              </a:r>
            </a:p>
            <a:p>
              <a:pPr marL="0" marR="0" lvl="0" indent="0" algn="r" defTabSz="457200" rtl="0" eaLnBrk="1" fontAlgn="auto" latinLnBrk="0" hangingPunct="1">
                <a:lnSpc>
                  <a:spcPct val="150000"/>
                </a:lnSpc>
                <a:spcBef>
                  <a:spcPts val="0"/>
                </a:spcBef>
                <a:spcAft>
                  <a:spcPts val="0"/>
                </a:spcAft>
                <a:buClrTx/>
                <a:buSzTx/>
                <a:buFontTx/>
                <a:buNone/>
                <a:tabLst/>
                <a:defRPr/>
              </a:pPr>
              <a:endParaRPr kumimoji="0" lang="he-IL" sz="2000" b="0" i="0" u="none" strike="noStrike" kern="1200" cap="none" spc="0" normalizeH="0" baseline="0" noProof="0" dirty="0">
                <a:ln>
                  <a:noFill/>
                </a:ln>
                <a:solidFill>
                  <a:srgbClr val="6F91A0"/>
                </a:solidFill>
                <a:effectLst/>
                <a:uLnTx/>
                <a:uFillTx/>
                <a:latin typeface="Alef" pitchFamily="2" charset="-79"/>
                <a:cs typeface="Alef" pitchFamily="2" charset="-79"/>
              </a:endParaRPr>
            </a:p>
          </p:txBody>
        </p:sp>
        <p:sp>
          <p:nvSpPr>
            <p:cNvPr id="21" name="תיבת טקסט 20">
              <a:extLst>
                <a:ext uri="{FF2B5EF4-FFF2-40B4-BE49-F238E27FC236}">
                  <a16:creationId xmlns:a16="http://schemas.microsoft.com/office/drawing/2014/main" id="{CBDDA1EF-D420-47B8-A725-4F63867591CE}"/>
                </a:ext>
              </a:extLst>
            </p:cNvPr>
            <p:cNvSpPr txBox="1"/>
            <p:nvPr/>
          </p:nvSpPr>
          <p:spPr>
            <a:xfrm>
              <a:off x="306522" y="4329050"/>
              <a:ext cx="1875257" cy="2343655"/>
            </a:xfrm>
            <a:prstGeom prst="rect">
              <a:avLst/>
            </a:prstGeom>
            <a:noFill/>
          </p:spPr>
          <p:txBody>
            <a:bodyPr wrap="square" rtlCol="1">
              <a:spAutoFit/>
            </a:bodyPr>
            <a:lstStyle/>
            <a:p>
              <a:pPr marL="0" marR="0" lvl="0" indent="0" algn="r" defTabSz="457200" rtl="0" eaLnBrk="1" fontAlgn="auto" latinLnBrk="0" hangingPunct="1">
                <a:lnSpc>
                  <a:spcPct val="15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6F91A0"/>
                  </a:solidFill>
                  <a:effectLst/>
                  <a:uLnTx/>
                  <a:uFillTx/>
                  <a:latin typeface="Alef" pitchFamily="2" charset="-79"/>
                  <a:cs typeface="Alef" pitchFamily="2" charset="-79"/>
                </a:rPr>
                <a:t>בריאות ורווחה</a:t>
              </a:r>
            </a:p>
            <a:p>
              <a:pPr marL="0" marR="0" lvl="0" indent="0" algn="r" defTabSz="457200" rtl="0" eaLnBrk="1" fontAlgn="auto" latinLnBrk="0" hangingPunct="1">
                <a:lnSpc>
                  <a:spcPct val="15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6F91A0"/>
                  </a:solidFill>
                  <a:effectLst/>
                  <a:uLnTx/>
                  <a:uFillTx/>
                  <a:latin typeface="Alef" pitchFamily="2" charset="-79"/>
                  <a:cs typeface="Alef" pitchFamily="2" charset="-79"/>
                </a:rPr>
                <a:t>תקציב הקהילה</a:t>
              </a:r>
            </a:p>
            <a:p>
              <a:pPr marL="0" marR="0" lvl="0" indent="0" algn="r" defTabSz="457200" rtl="0" eaLnBrk="1" fontAlgn="auto" latinLnBrk="0" hangingPunct="1">
                <a:lnSpc>
                  <a:spcPct val="15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6F91A0"/>
                  </a:solidFill>
                  <a:effectLst/>
                  <a:uLnTx/>
                  <a:uFillTx/>
                  <a:latin typeface="Alef" pitchFamily="2" charset="-79"/>
                  <a:cs typeface="Alef" pitchFamily="2" charset="-79"/>
                </a:rPr>
                <a:t>ארכיון/צריף ירוק</a:t>
              </a:r>
            </a:p>
            <a:p>
              <a:pPr marL="0" marR="0" lvl="0" indent="0" algn="r" defTabSz="457200" rtl="0" eaLnBrk="1" fontAlgn="auto" latinLnBrk="0" hangingPunct="1">
                <a:lnSpc>
                  <a:spcPct val="15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6F91A0"/>
                  </a:solidFill>
                  <a:effectLst/>
                  <a:uLnTx/>
                  <a:uFillTx/>
                  <a:latin typeface="Alef" pitchFamily="2" charset="-79"/>
                  <a:cs typeface="Alef" pitchFamily="2" charset="-79"/>
                </a:rPr>
                <a:t>טיפול בגיל השלישי</a:t>
              </a:r>
            </a:p>
            <a:p>
              <a:pPr marL="0" marR="0" lvl="0" indent="0" algn="r" defTabSz="457200" rtl="0" eaLnBrk="1" fontAlgn="auto" latinLnBrk="0" hangingPunct="1">
                <a:lnSpc>
                  <a:spcPct val="150000"/>
                </a:lnSpc>
                <a:spcBef>
                  <a:spcPts val="0"/>
                </a:spcBef>
                <a:spcAft>
                  <a:spcPts val="0"/>
                </a:spcAft>
                <a:buClrTx/>
                <a:buSzTx/>
                <a:buFontTx/>
                <a:buNone/>
                <a:tabLst/>
                <a:defRPr/>
              </a:pPr>
              <a:endParaRPr kumimoji="0" lang="he-IL" sz="1600" b="0" i="0" u="none" strike="noStrike" kern="1200" cap="none" spc="0" normalizeH="0" baseline="0" noProof="0" dirty="0">
                <a:ln>
                  <a:noFill/>
                </a:ln>
                <a:solidFill>
                  <a:srgbClr val="6F91A0"/>
                </a:solidFill>
                <a:effectLst/>
                <a:uLnTx/>
                <a:uFillTx/>
                <a:latin typeface="Alef" pitchFamily="2" charset="-79"/>
                <a:cs typeface="Alef" pitchFamily="2" charset="-79"/>
              </a:endParaRPr>
            </a:p>
            <a:p>
              <a:pPr marL="0" marR="0" lvl="0" indent="0" algn="r" defTabSz="457200" rtl="0" eaLnBrk="1" fontAlgn="auto" latinLnBrk="0" hangingPunct="1">
                <a:lnSpc>
                  <a:spcPct val="150000"/>
                </a:lnSpc>
                <a:spcBef>
                  <a:spcPts val="0"/>
                </a:spcBef>
                <a:spcAft>
                  <a:spcPts val="0"/>
                </a:spcAft>
                <a:buClrTx/>
                <a:buSzTx/>
                <a:buFontTx/>
                <a:buNone/>
                <a:tabLst/>
                <a:defRPr/>
              </a:pPr>
              <a:endParaRPr kumimoji="0" lang="he-IL" sz="2000" b="0" i="0" u="none" strike="noStrike" kern="1200" cap="none" spc="0" normalizeH="0" baseline="0" noProof="0" dirty="0">
                <a:ln>
                  <a:noFill/>
                </a:ln>
                <a:solidFill>
                  <a:srgbClr val="6F91A0"/>
                </a:solidFill>
                <a:effectLst/>
                <a:uLnTx/>
                <a:uFillTx/>
                <a:latin typeface="Alef" pitchFamily="2" charset="-79"/>
                <a:cs typeface="Alef" pitchFamily="2" charset="-79"/>
              </a:endParaRPr>
            </a:p>
          </p:txBody>
        </p:sp>
        <p:sp>
          <p:nvSpPr>
            <p:cNvPr id="22" name="חץ: למטה 21">
              <a:extLst>
                <a:ext uri="{FF2B5EF4-FFF2-40B4-BE49-F238E27FC236}">
                  <a16:creationId xmlns:a16="http://schemas.microsoft.com/office/drawing/2014/main" id="{2BD30847-4494-40FF-9976-DFF97D69347D}"/>
                </a:ext>
              </a:extLst>
            </p:cNvPr>
            <p:cNvSpPr/>
            <p:nvPr/>
          </p:nvSpPr>
          <p:spPr>
            <a:xfrm rot="19019908">
              <a:off x="4395553" y="3953238"/>
              <a:ext cx="238125" cy="454208"/>
            </a:xfrm>
            <a:prstGeom prst="downArrow">
              <a:avLst>
                <a:gd name="adj1" fmla="val 50000"/>
                <a:gd name="adj2" fmla="val 52778"/>
              </a:avLst>
            </a:prstGeom>
            <a:solidFill>
              <a:srgbClr val="6F91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FFFFFF"/>
                </a:solidFill>
                <a:effectLst/>
                <a:uLnTx/>
                <a:uFillTx/>
                <a:latin typeface="Alef" pitchFamily="2" charset="-79"/>
                <a:cs typeface="Alef" pitchFamily="2" charset="-79"/>
              </a:endParaRPr>
            </a:p>
          </p:txBody>
        </p:sp>
        <p:sp>
          <p:nvSpPr>
            <p:cNvPr id="23" name="חץ: למטה 22">
              <a:extLst>
                <a:ext uri="{FF2B5EF4-FFF2-40B4-BE49-F238E27FC236}">
                  <a16:creationId xmlns:a16="http://schemas.microsoft.com/office/drawing/2014/main" id="{39F684A6-185B-4559-9D1A-A885216DA5FB}"/>
                </a:ext>
              </a:extLst>
            </p:cNvPr>
            <p:cNvSpPr/>
            <p:nvPr/>
          </p:nvSpPr>
          <p:spPr>
            <a:xfrm rot="2518724">
              <a:off x="1648441" y="3954409"/>
              <a:ext cx="238125" cy="454208"/>
            </a:xfrm>
            <a:prstGeom prst="downArrow">
              <a:avLst>
                <a:gd name="adj1" fmla="val 50000"/>
                <a:gd name="adj2" fmla="val 52778"/>
              </a:avLst>
            </a:prstGeom>
            <a:solidFill>
              <a:srgbClr val="6F91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FFFFFF"/>
                </a:solidFill>
                <a:effectLst/>
                <a:uLnTx/>
                <a:uFillTx/>
                <a:latin typeface="Alef" pitchFamily="2" charset="-79"/>
                <a:cs typeface="Alef" pitchFamily="2" charset="-79"/>
              </a:endParaRPr>
            </a:p>
          </p:txBody>
        </p:sp>
        <p:sp>
          <p:nvSpPr>
            <p:cNvPr id="24" name="חץ: למטה 23">
              <a:extLst>
                <a:ext uri="{FF2B5EF4-FFF2-40B4-BE49-F238E27FC236}">
                  <a16:creationId xmlns:a16="http://schemas.microsoft.com/office/drawing/2014/main" id="{6AD318D4-2253-4F12-ABEE-45F77BF5501A}"/>
                </a:ext>
              </a:extLst>
            </p:cNvPr>
            <p:cNvSpPr/>
            <p:nvPr/>
          </p:nvSpPr>
          <p:spPr>
            <a:xfrm rot="18512811">
              <a:off x="2460185" y="3962875"/>
              <a:ext cx="238125" cy="454208"/>
            </a:xfrm>
            <a:prstGeom prst="downArrow">
              <a:avLst>
                <a:gd name="adj1" fmla="val 50000"/>
                <a:gd name="adj2" fmla="val 52778"/>
              </a:avLst>
            </a:prstGeom>
            <a:solidFill>
              <a:srgbClr val="6F91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rgbClr val="FFFFFF"/>
                </a:solidFill>
                <a:effectLst/>
                <a:uLnTx/>
                <a:uFillTx/>
                <a:latin typeface="Alef" pitchFamily="2" charset="-79"/>
                <a:cs typeface="Alef" pitchFamily="2" charset="-79"/>
              </a:endParaRPr>
            </a:p>
          </p:txBody>
        </p:sp>
        <p:sp>
          <p:nvSpPr>
            <p:cNvPr id="25" name="חץ: למטה 24">
              <a:extLst>
                <a:ext uri="{FF2B5EF4-FFF2-40B4-BE49-F238E27FC236}">
                  <a16:creationId xmlns:a16="http://schemas.microsoft.com/office/drawing/2014/main" id="{5EEBAEBC-419D-4BDF-90FB-CB8C439476C3}"/>
                </a:ext>
              </a:extLst>
            </p:cNvPr>
            <p:cNvSpPr/>
            <p:nvPr/>
          </p:nvSpPr>
          <p:spPr>
            <a:xfrm rot="1748608">
              <a:off x="3269854" y="3941179"/>
              <a:ext cx="238125" cy="454208"/>
            </a:xfrm>
            <a:prstGeom prst="downArrow">
              <a:avLst>
                <a:gd name="adj1" fmla="val 50000"/>
                <a:gd name="adj2" fmla="val 52778"/>
              </a:avLst>
            </a:prstGeom>
            <a:solidFill>
              <a:srgbClr val="6F91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FFFFFF"/>
                </a:solidFill>
                <a:effectLst/>
                <a:uLnTx/>
                <a:uFillTx/>
                <a:latin typeface="Alef" pitchFamily="2" charset="-79"/>
                <a:cs typeface="Alef" pitchFamily="2" charset="-79"/>
              </a:endParaRPr>
            </a:p>
          </p:txBody>
        </p:sp>
        <p:sp>
          <p:nvSpPr>
            <p:cNvPr id="32" name="Round Same Side Corner Rectangle 31">
              <a:extLst>
                <a:ext uri="{FF2B5EF4-FFF2-40B4-BE49-F238E27FC236}">
                  <a16:creationId xmlns:a16="http://schemas.microsoft.com/office/drawing/2014/main" id="{4759995D-8708-1CF4-B27D-FE327A5C3FA0}"/>
                </a:ext>
              </a:extLst>
            </p:cNvPr>
            <p:cNvSpPr/>
            <p:nvPr/>
          </p:nvSpPr>
          <p:spPr>
            <a:xfrm>
              <a:off x="661062" y="2003306"/>
              <a:ext cx="4721166" cy="719997"/>
            </a:xfrm>
            <a:prstGeom prst="round2Same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he-IL" b="1" dirty="0">
                  <a:solidFill>
                    <a:schemeClr val="bg1"/>
                  </a:solidFill>
                  <a:latin typeface="Alef" pitchFamily="2" charset="-79"/>
                  <a:cs typeface="Alef" pitchFamily="2" charset="-79"/>
                </a:rPr>
                <a:t>הקיבוץ</a:t>
              </a:r>
              <a:endParaRPr lang="he-IL" dirty="0">
                <a:solidFill>
                  <a:schemeClr val="bg1"/>
                </a:solidFill>
                <a:latin typeface="Alef" pitchFamily="2" charset="-79"/>
                <a:cs typeface="Alef" pitchFamily="2" charset="-79"/>
              </a:endParaRPr>
            </a:p>
          </p:txBody>
        </p:sp>
        <p:pic>
          <p:nvPicPr>
            <p:cNvPr id="33" name="Graphic 32" descr="Renovation (House With Sparkles) with solid fill">
              <a:extLst>
                <a:ext uri="{FF2B5EF4-FFF2-40B4-BE49-F238E27FC236}">
                  <a16:creationId xmlns:a16="http://schemas.microsoft.com/office/drawing/2014/main" id="{26E3BD0C-71DF-D167-4DB3-06F70AF95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3443" y="1520336"/>
              <a:ext cx="601416" cy="601416"/>
            </a:xfrm>
            <a:prstGeom prst="rect">
              <a:avLst/>
            </a:prstGeom>
          </p:spPr>
        </p:pic>
        <p:sp>
          <p:nvSpPr>
            <p:cNvPr id="34" name="Round Same Side Corner Rectangle 33">
              <a:extLst>
                <a:ext uri="{FF2B5EF4-FFF2-40B4-BE49-F238E27FC236}">
                  <a16:creationId xmlns:a16="http://schemas.microsoft.com/office/drawing/2014/main" id="{0B469341-A7E2-4D50-58F6-8CC3CCC1FD29}"/>
                </a:ext>
              </a:extLst>
            </p:cNvPr>
            <p:cNvSpPr/>
            <p:nvPr/>
          </p:nvSpPr>
          <p:spPr>
            <a:xfrm>
              <a:off x="3096387" y="2873177"/>
              <a:ext cx="2249707" cy="1244164"/>
            </a:xfrm>
            <a:prstGeom prst="round2SameRect">
              <a:avLst>
                <a:gd name="adj1" fmla="val 0"/>
                <a:gd name="adj2" fmla="val 25672"/>
              </a:avLst>
            </a:prstGeom>
            <a:solidFill>
              <a:srgbClr val="6F91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FFFFFF"/>
                  </a:solidFill>
                  <a:effectLst/>
                  <a:uLnTx/>
                  <a:uFillTx/>
                  <a:latin typeface="Alef" pitchFamily="2" charset="-79"/>
                  <a:cs typeface="Alef" pitchFamily="2" charset="-79"/>
                </a:rPr>
                <a:t> מרכזת משק 100%</a:t>
              </a:r>
            </a:p>
          </p:txBody>
        </p:sp>
        <p:sp>
          <p:nvSpPr>
            <p:cNvPr id="35" name="Round Same Side Corner Rectangle 34">
              <a:extLst>
                <a:ext uri="{FF2B5EF4-FFF2-40B4-BE49-F238E27FC236}">
                  <a16:creationId xmlns:a16="http://schemas.microsoft.com/office/drawing/2014/main" id="{30FF7258-A033-4CED-B5AD-2F638DD8923B}"/>
                </a:ext>
              </a:extLst>
            </p:cNvPr>
            <p:cNvSpPr/>
            <p:nvPr/>
          </p:nvSpPr>
          <p:spPr>
            <a:xfrm>
              <a:off x="677278" y="2873177"/>
              <a:ext cx="2249707" cy="1244164"/>
            </a:xfrm>
            <a:prstGeom prst="round2SameRect">
              <a:avLst>
                <a:gd name="adj1" fmla="val 0"/>
                <a:gd name="adj2" fmla="val 25672"/>
              </a:avLst>
            </a:prstGeom>
            <a:solidFill>
              <a:srgbClr val="6F91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FFFFFF"/>
                  </a:solidFill>
                  <a:effectLst/>
                  <a:uLnTx/>
                  <a:uFillTx/>
                  <a:latin typeface="Alef" pitchFamily="2" charset="-79"/>
                  <a:cs typeface="Alef" pitchFamily="2" charset="-79"/>
                </a:rPr>
                <a:t> מנהל קהילה 50%</a:t>
              </a:r>
            </a:p>
          </p:txBody>
        </p:sp>
      </p:grpSp>
      <p:sp>
        <p:nvSpPr>
          <p:cNvPr id="5" name="Rectangle 4">
            <a:extLst>
              <a:ext uri="{FF2B5EF4-FFF2-40B4-BE49-F238E27FC236}">
                <a16:creationId xmlns:a16="http://schemas.microsoft.com/office/drawing/2014/main" id="{A4DC5D86-866F-0650-6C28-0926D9F4885E}"/>
              </a:ext>
            </a:extLst>
          </p:cNvPr>
          <p:cNvSpPr/>
          <p:nvPr/>
        </p:nvSpPr>
        <p:spPr>
          <a:xfrm>
            <a:off x="-302004" y="0"/>
            <a:ext cx="192947" cy="729842"/>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a:p>
        </p:txBody>
      </p:sp>
      <p:sp>
        <p:nvSpPr>
          <p:cNvPr id="6" name="Rectangle 5">
            <a:extLst>
              <a:ext uri="{FF2B5EF4-FFF2-40B4-BE49-F238E27FC236}">
                <a16:creationId xmlns:a16="http://schemas.microsoft.com/office/drawing/2014/main" id="{3DCCDF64-F841-ABDF-1CE9-883BE08A9C57}"/>
              </a:ext>
            </a:extLst>
          </p:cNvPr>
          <p:cNvSpPr/>
          <p:nvPr/>
        </p:nvSpPr>
        <p:spPr>
          <a:xfrm>
            <a:off x="-302004" y="813733"/>
            <a:ext cx="192947" cy="729842"/>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dirty="0"/>
          </a:p>
        </p:txBody>
      </p:sp>
      <p:sp>
        <p:nvSpPr>
          <p:cNvPr id="11" name="Rectangle 10">
            <a:extLst>
              <a:ext uri="{FF2B5EF4-FFF2-40B4-BE49-F238E27FC236}">
                <a16:creationId xmlns:a16="http://schemas.microsoft.com/office/drawing/2014/main" id="{5FDBF7BB-C733-5ADA-6C86-3F0F46BCF16D}"/>
              </a:ext>
            </a:extLst>
          </p:cNvPr>
          <p:cNvSpPr/>
          <p:nvPr/>
        </p:nvSpPr>
        <p:spPr>
          <a:xfrm>
            <a:off x="-302004" y="1627466"/>
            <a:ext cx="192947" cy="729842"/>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dirty="0"/>
          </a:p>
        </p:txBody>
      </p:sp>
      <p:sp>
        <p:nvSpPr>
          <p:cNvPr id="12" name="Rectangle 11">
            <a:extLst>
              <a:ext uri="{FF2B5EF4-FFF2-40B4-BE49-F238E27FC236}">
                <a16:creationId xmlns:a16="http://schemas.microsoft.com/office/drawing/2014/main" id="{6C409BB9-8A1F-20F9-1209-34B3608242CF}"/>
              </a:ext>
            </a:extLst>
          </p:cNvPr>
          <p:cNvSpPr/>
          <p:nvPr/>
        </p:nvSpPr>
        <p:spPr>
          <a:xfrm>
            <a:off x="-302350" y="2461534"/>
            <a:ext cx="192947" cy="72984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0" eaLnBrk="1" latinLnBrk="0" hangingPunct="1"/>
            <a:endParaRPr lang="en-US"/>
          </a:p>
        </p:txBody>
      </p:sp>
    </p:spTree>
    <p:extLst>
      <p:ext uri="{BB962C8B-B14F-4D97-AF65-F5344CB8AC3E}">
        <p14:creationId xmlns:p14="http://schemas.microsoft.com/office/powerpoint/2010/main" val="2353459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81"/>
        <p:cNvGrpSpPr/>
        <p:nvPr/>
      </p:nvGrpSpPr>
      <p:grpSpPr>
        <a:xfrm>
          <a:off x="0" y="0"/>
          <a:ext cx="0" cy="0"/>
          <a:chOff x="0" y="0"/>
          <a:chExt cx="0" cy="0"/>
        </a:xfrm>
      </p:grpSpPr>
      <p:cxnSp>
        <p:nvCxnSpPr>
          <p:cNvPr id="8" name="Elbow Connector 7">
            <a:extLst>
              <a:ext uri="{FF2B5EF4-FFF2-40B4-BE49-F238E27FC236}">
                <a16:creationId xmlns:a16="http://schemas.microsoft.com/office/drawing/2014/main" id="{53D5FE64-6206-6C20-7CF8-4B30384AE346}"/>
              </a:ext>
            </a:extLst>
          </p:cNvPr>
          <p:cNvCxnSpPr>
            <a:cxnSpLocks/>
            <a:stCxn id="84" idx="3"/>
            <a:endCxn id="106" idx="0"/>
          </p:cNvCxnSpPr>
          <p:nvPr/>
        </p:nvCxnSpPr>
        <p:spPr>
          <a:xfrm>
            <a:off x="4085882" y="586693"/>
            <a:ext cx="1497754" cy="52480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FC94FBBF-23AB-A01C-3DB2-872B9B60F476}"/>
              </a:ext>
            </a:extLst>
          </p:cNvPr>
          <p:cNvGrpSpPr/>
          <p:nvPr/>
        </p:nvGrpSpPr>
        <p:grpSpPr>
          <a:xfrm>
            <a:off x="1026244" y="3004597"/>
            <a:ext cx="10070478" cy="3068835"/>
            <a:chOff x="1026244" y="3004597"/>
            <a:chExt cx="10070478" cy="3068835"/>
          </a:xfrm>
          <a:solidFill>
            <a:srgbClr val="6F91A0"/>
          </a:solidFill>
        </p:grpSpPr>
        <p:cxnSp>
          <p:nvCxnSpPr>
            <p:cNvPr id="51" name="Straight Connector 50">
              <a:extLst>
                <a:ext uri="{FF2B5EF4-FFF2-40B4-BE49-F238E27FC236}">
                  <a16:creationId xmlns:a16="http://schemas.microsoft.com/office/drawing/2014/main" id="{F1203E8F-ED6B-8337-606E-6EEB3C114947}"/>
                </a:ext>
              </a:extLst>
            </p:cNvPr>
            <p:cNvCxnSpPr>
              <a:stCxn id="88" idx="2"/>
              <a:endCxn id="101" idx="0"/>
            </p:cNvCxnSpPr>
            <p:nvPr/>
          </p:nvCxnSpPr>
          <p:spPr>
            <a:xfrm flipH="1">
              <a:off x="1026244" y="3965145"/>
              <a:ext cx="2356" cy="1444341"/>
            </a:xfrm>
            <a:prstGeom prst="line">
              <a:avLst/>
            </a:prstGeom>
            <a:grpFill/>
            <a:ln w="38100">
              <a:solidFill>
                <a:srgbClr val="6F91A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2FCC0FA-B5DE-B15C-6C7C-218E4F9C8A01}"/>
                </a:ext>
              </a:extLst>
            </p:cNvPr>
            <p:cNvCxnSpPr/>
            <p:nvPr/>
          </p:nvCxnSpPr>
          <p:spPr>
            <a:xfrm flipH="1">
              <a:off x="2973370" y="3965144"/>
              <a:ext cx="2356" cy="1444341"/>
            </a:xfrm>
            <a:prstGeom prst="line">
              <a:avLst/>
            </a:prstGeom>
            <a:grpFill/>
            <a:ln w="38100">
              <a:solidFill>
                <a:srgbClr val="6F91A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CEBAC5F-6ADD-B0C4-6F3A-A4E3C6B74995}"/>
                </a:ext>
              </a:extLst>
            </p:cNvPr>
            <p:cNvCxnSpPr>
              <a:cxnSpLocks/>
              <a:endCxn id="99" idx="0"/>
            </p:cNvCxnSpPr>
            <p:nvPr/>
          </p:nvCxnSpPr>
          <p:spPr>
            <a:xfrm flipH="1">
              <a:off x="4925207" y="3904084"/>
              <a:ext cx="15570" cy="2169348"/>
            </a:xfrm>
            <a:prstGeom prst="line">
              <a:avLst/>
            </a:prstGeom>
            <a:grpFill/>
            <a:ln w="38100">
              <a:solidFill>
                <a:srgbClr val="6F91A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8C515C7-570E-7A3A-C67D-A422EC6ADC72}"/>
                </a:ext>
              </a:extLst>
            </p:cNvPr>
            <p:cNvCxnSpPr>
              <a:cxnSpLocks/>
            </p:cNvCxnSpPr>
            <p:nvPr/>
          </p:nvCxnSpPr>
          <p:spPr>
            <a:xfrm flipH="1">
              <a:off x="8473260" y="3602640"/>
              <a:ext cx="15570" cy="2169348"/>
            </a:xfrm>
            <a:prstGeom prst="line">
              <a:avLst/>
            </a:prstGeom>
            <a:grpFill/>
            <a:ln w="38100">
              <a:solidFill>
                <a:srgbClr val="6F91A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BE8B51D-69A2-5A52-5C58-734F3D8F50CA}"/>
                </a:ext>
              </a:extLst>
            </p:cNvPr>
            <p:cNvCxnSpPr>
              <a:cxnSpLocks/>
            </p:cNvCxnSpPr>
            <p:nvPr/>
          </p:nvCxnSpPr>
          <p:spPr>
            <a:xfrm flipH="1">
              <a:off x="11077481" y="3008928"/>
              <a:ext cx="19241" cy="2680786"/>
            </a:xfrm>
            <a:prstGeom prst="line">
              <a:avLst/>
            </a:prstGeom>
            <a:grpFill/>
            <a:ln w="38100">
              <a:solidFill>
                <a:srgbClr val="6F91A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1B68067-8F28-1149-B6C8-E6FC7DA29659}"/>
                </a:ext>
              </a:extLst>
            </p:cNvPr>
            <p:cNvCxnSpPr>
              <a:cxnSpLocks/>
            </p:cNvCxnSpPr>
            <p:nvPr/>
          </p:nvCxnSpPr>
          <p:spPr>
            <a:xfrm>
              <a:off x="10277743" y="3004597"/>
              <a:ext cx="11669" cy="1366335"/>
            </a:xfrm>
            <a:prstGeom prst="line">
              <a:avLst/>
            </a:prstGeom>
            <a:grpFill/>
            <a:ln w="38100">
              <a:solidFill>
                <a:srgbClr val="6F91A0"/>
              </a:solidFill>
            </a:ln>
          </p:spPr>
          <p:style>
            <a:lnRef idx="1">
              <a:schemeClr val="accent1"/>
            </a:lnRef>
            <a:fillRef idx="0">
              <a:schemeClr val="accent1"/>
            </a:fillRef>
            <a:effectRef idx="0">
              <a:schemeClr val="accent1"/>
            </a:effectRef>
            <a:fontRef idx="minor">
              <a:schemeClr val="tx1"/>
            </a:fontRef>
          </p:style>
        </p:cxnSp>
      </p:grpSp>
      <p:sp>
        <p:nvSpPr>
          <p:cNvPr id="84" name="Google Shape;84;p16"/>
          <p:cNvSpPr/>
          <p:nvPr/>
        </p:nvSpPr>
        <p:spPr>
          <a:xfrm>
            <a:off x="2162381" y="324293"/>
            <a:ext cx="1923501" cy="524800"/>
          </a:xfrm>
          <a:prstGeom prst="round1Rect">
            <a:avLst>
              <a:gd name="adj" fmla="val 16667"/>
            </a:avLst>
          </a:prstGeom>
          <a:solidFill>
            <a:schemeClr val="accent1"/>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rtl="1"/>
            <a:r>
              <a:rPr lang="en-GB" dirty="0" err="1">
                <a:solidFill>
                  <a:schemeClr val="bg1"/>
                </a:solidFill>
                <a:latin typeface="Alef" pitchFamily="2" charset="-79"/>
                <a:cs typeface="Alef" pitchFamily="2" charset="-79"/>
              </a:rPr>
              <a:t>אסיפה</a:t>
            </a:r>
            <a:r>
              <a:rPr lang="en-GB" dirty="0">
                <a:solidFill>
                  <a:schemeClr val="bg1"/>
                </a:solidFill>
                <a:latin typeface="Alef" pitchFamily="2" charset="-79"/>
                <a:cs typeface="Alef" pitchFamily="2" charset="-79"/>
              </a:rPr>
              <a:t> </a:t>
            </a:r>
            <a:r>
              <a:rPr lang="en-GB" dirty="0" err="1">
                <a:solidFill>
                  <a:schemeClr val="bg1"/>
                </a:solidFill>
                <a:latin typeface="Alef" pitchFamily="2" charset="-79"/>
                <a:cs typeface="Alef" pitchFamily="2" charset="-79"/>
              </a:rPr>
              <a:t>כללית</a:t>
            </a:r>
            <a:endParaRPr dirty="0">
              <a:solidFill>
                <a:schemeClr val="bg1"/>
              </a:solidFill>
              <a:latin typeface="Alef" pitchFamily="2" charset="-79"/>
              <a:cs typeface="Alef" pitchFamily="2" charset="-79"/>
            </a:endParaRPr>
          </a:p>
        </p:txBody>
      </p:sp>
      <p:sp>
        <p:nvSpPr>
          <p:cNvPr id="85" name="Google Shape;85;p16"/>
          <p:cNvSpPr/>
          <p:nvPr/>
        </p:nvSpPr>
        <p:spPr>
          <a:xfrm>
            <a:off x="7595688" y="3368751"/>
            <a:ext cx="1749901" cy="596395"/>
          </a:xfrm>
          <a:prstGeom prst="round1Rect">
            <a:avLst>
              <a:gd name="adj" fmla="val 16667"/>
            </a:avLst>
          </a:prstGeom>
          <a:solidFill>
            <a:srgbClr val="6F91A0"/>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rtl="1"/>
            <a:r>
              <a:rPr lang="en-GB" sz="1600" dirty="0" err="1">
                <a:solidFill>
                  <a:schemeClr val="bg1"/>
                </a:solidFill>
                <a:latin typeface="Alef" pitchFamily="2" charset="-79"/>
                <a:cs typeface="Alef" pitchFamily="2" charset="-79"/>
              </a:rPr>
              <a:t>מועצת</a:t>
            </a:r>
            <a:r>
              <a:rPr lang="en-GB" sz="1600" dirty="0">
                <a:solidFill>
                  <a:schemeClr val="bg1"/>
                </a:solidFill>
                <a:latin typeface="Alef" pitchFamily="2" charset="-79"/>
                <a:cs typeface="Alef" pitchFamily="2" charset="-79"/>
              </a:rPr>
              <a:t> </a:t>
            </a:r>
            <a:r>
              <a:rPr lang="en-GB" sz="1600" dirty="0" err="1">
                <a:solidFill>
                  <a:schemeClr val="bg1"/>
                </a:solidFill>
                <a:latin typeface="Alef" pitchFamily="2" charset="-79"/>
                <a:cs typeface="Alef" pitchFamily="2" charset="-79"/>
              </a:rPr>
              <a:t>חינוך</a:t>
            </a:r>
            <a:endParaRPr sz="1600" dirty="0">
              <a:solidFill>
                <a:schemeClr val="bg1"/>
              </a:solidFill>
              <a:latin typeface="Alef" pitchFamily="2" charset="-79"/>
              <a:cs typeface="Alef" pitchFamily="2" charset="-79"/>
            </a:endParaRPr>
          </a:p>
        </p:txBody>
      </p:sp>
      <p:sp>
        <p:nvSpPr>
          <p:cNvPr id="86" name="Google Shape;86;p16"/>
          <p:cNvSpPr/>
          <p:nvPr/>
        </p:nvSpPr>
        <p:spPr>
          <a:xfrm>
            <a:off x="4078207" y="3368751"/>
            <a:ext cx="1694000" cy="596394"/>
          </a:xfrm>
          <a:prstGeom prst="round1Rect">
            <a:avLst>
              <a:gd name="adj" fmla="val 16667"/>
            </a:avLst>
          </a:prstGeom>
          <a:solidFill>
            <a:srgbClr val="6F91A0"/>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rtl="1"/>
            <a:r>
              <a:rPr lang="en-GB" sz="1600" dirty="0" err="1">
                <a:solidFill>
                  <a:schemeClr val="bg1"/>
                </a:solidFill>
                <a:latin typeface="Alef" pitchFamily="2" charset="-79"/>
                <a:cs typeface="Alef" pitchFamily="2" charset="-79"/>
              </a:rPr>
              <a:t>מוניציפלית</a:t>
            </a:r>
            <a:endParaRPr sz="1600" dirty="0">
              <a:solidFill>
                <a:schemeClr val="bg1"/>
              </a:solidFill>
              <a:latin typeface="Alef" pitchFamily="2" charset="-79"/>
              <a:cs typeface="Alef" pitchFamily="2" charset="-79"/>
            </a:endParaRPr>
          </a:p>
        </p:txBody>
      </p:sp>
      <p:sp>
        <p:nvSpPr>
          <p:cNvPr id="87" name="Google Shape;87;p16"/>
          <p:cNvSpPr/>
          <p:nvPr/>
        </p:nvSpPr>
        <p:spPr>
          <a:xfrm>
            <a:off x="2101953" y="3368752"/>
            <a:ext cx="1749901" cy="596394"/>
          </a:xfrm>
          <a:prstGeom prst="round1Rect">
            <a:avLst>
              <a:gd name="adj" fmla="val 16667"/>
            </a:avLst>
          </a:prstGeom>
          <a:solidFill>
            <a:srgbClr val="6F91A0"/>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rtl="1"/>
            <a:r>
              <a:rPr lang="en-GB" sz="1600" dirty="0" err="1">
                <a:solidFill>
                  <a:schemeClr val="bg1"/>
                </a:solidFill>
                <a:latin typeface="Alef" pitchFamily="2" charset="-79"/>
                <a:cs typeface="Alef" pitchFamily="2" charset="-79"/>
              </a:rPr>
              <a:t>תרבות</a:t>
            </a:r>
            <a:r>
              <a:rPr lang="en-GB" sz="1600" dirty="0">
                <a:solidFill>
                  <a:schemeClr val="bg1"/>
                </a:solidFill>
                <a:latin typeface="Alef" pitchFamily="2" charset="-79"/>
                <a:cs typeface="Alef" pitchFamily="2" charset="-79"/>
              </a:rPr>
              <a:t> </a:t>
            </a:r>
            <a:r>
              <a:rPr lang="en-GB" sz="1600" dirty="0" err="1">
                <a:solidFill>
                  <a:schemeClr val="bg1"/>
                </a:solidFill>
                <a:latin typeface="Alef" pitchFamily="2" charset="-79"/>
                <a:cs typeface="Alef" pitchFamily="2" charset="-79"/>
              </a:rPr>
              <a:t>ופנאי</a:t>
            </a:r>
            <a:endParaRPr sz="1600" dirty="0">
              <a:solidFill>
                <a:schemeClr val="bg1"/>
              </a:solidFill>
              <a:latin typeface="Alef" pitchFamily="2" charset="-79"/>
              <a:cs typeface="Alef" pitchFamily="2" charset="-79"/>
            </a:endParaRPr>
          </a:p>
        </p:txBody>
      </p:sp>
      <p:sp>
        <p:nvSpPr>
          <p:cNvPr id="88" name="Google Shape;88;p16"/>
          <p:cNvSpPr/>
          <p:nvPr/>
        </p:nvSpPr>
        <p:spPr>
          <a:xfrm>
            <a:off x="181600" y="3368751"/>
            <a:ext cx="1694000" cy="596394"/>
          </a:xfrm>
          <a:prstGeom prst="round1Rect">
            <a:avLst>
              <a:gd name="adj" fmla="val 16667"/>
            </a:avLst>
          </a:prstGeom>
          <a:solidFill>
            <a:srgbClr val="6F91A0"/>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rtl="1"/>
            <a:r>
              <a:rPr lang="en-GB" sz="1600" dirty="0" err="1">
                <a:solidFill>
                  <a:schemeClr val="bg1"/>
                </a:solidFill>
                <a:latin typeface="Alef" pitchFamily="2" charset="-79"/>
                <a:cs typeface="Alef" pitchFamily="2" charset="-79"/>
              </a:rPr>
              <a:t>בינוי</a:t>
            </a:r>
            <a:r>
              <a:rPr lang="en-GB" sz="1600" dirty="0">
                <a:solidFill>
                  <a:schemeClr val="bg1"/>
                </a:solidFill>
                <a:latin typeface="Alef" pitchFamily="2" charset="-79"/>
                <a:cs typeface="Alef" pitchFamily="2" charset="-79"/>
              </a:rPr>
              <a:t> </a:t>
            </a:r>
            <a:r>
              <a:rPr lang="en-GB" sz="1600" dirty="0" err="1">
                <a:solidFill>
                  <a:schemeClr val="bg1"/>
                </a:solidFill>
                <a:latin typeface="Alef" pitchFamily="2" charset="-79"/>
                <a:cs typeface="Alef" pitchFamily="2" charset="-79"/>
              </a:rPr>
              <a:t>קהילתי</a:t>
            </a:r>
            <a:endParaRPr sz="1600" dirty="0">
              <a:solidFill>
                <a:schemeClr val="bg1"/>
              </a:solidFill>
              <a:latin typeface="Alef" pitchFamily="2" charset="-79"/>
              <a:cs typeface="Alef" pitchFamily="2" charset="-79"/>
            </a:endParaRPr>
          </a:p>
        </p:txBody>
      </p:sp>
      <p:sp>
        <p:nvSpPr>
          <p:cNvPr id="89" name="Google Shape;89;p16"/>
          <p:cNvSpPr/>
          <p:nvPr/>
        </p:nvSpPr>
        <p:spPr>
          <a:xfrm>
            <a:off x="1032933" y="2185680"/>
            <a:ext cx="3886200" cy="524800"/>
          </a:xfrm>
          <a:prstGeom prst="round1Rect">
            <a:avLst>
              <a:gd name="adj" fmla="val 16667"/>
            </a:avLst>
          </a:prstGeom>
          <a:solidFill>
            <a:srgbClr val="0070C0"/>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rtl="1"/>
            <a:r>
              <a:rPr lang="en-GB" dirty="0">
                <a:solidFill>
                  <a:schemeClr val="bg1"/>
                </a:solidFill>
                <a:latin typeface="Alef" pitchFamily="2" charset="-79"/>
                <a:cs typeface="Alef" pitchFamily="2" charset="-79"/>
              </a:rPr>
              <a:t>ביקורת</a:t>
            </a:r>
            <a:endParaRPr dirty="0">
              <a:solidFill>
                <a:schemeClr val="bg1"/>
              </a:solidFill>
              <a:latin typeface="Alef" pitchFamily="2" charset="-79"/>
              <a:cs typeface="Alef" pitchFamily="2" charset="-79"/>
            </a:endParaRPr>
          </a:p>
        </p:txBody>
      </p:sp>
      <p:sp>
        <p:nvSpPr>
          <p:cNvPr id="90" name="Google Shape;90;p16"/>
          <p:cNvSpPr/>
          <p:nvPr/>
        </p:nvSpPr>
        <p:spPr>
          <a:xfrm>
            <a:off x="5998560" y="3368751"/>
            <a:ext cx="1370775" cy="596394"/>
          </a:xfrm>
          <a:prstGeom prst="round1Rect">
            <a:avLst>
              <a:gd name="adj" fmla="val 16667"/>
            </a:avLst>
          </a:prstGeom>
          <a:solidFill>
            <a:srgbClr val="6F91A0"/>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rtl="1"/>
            <a:r>
              <a:rPr lang="en-GB" sz="1600" dirty="0">
                <a:solidFill>
                  <a:schemeClr val="bg1"/>
                </a:solidFill>
                <a:latin typeface="Alef" pitchFamily="2" charset="-79"/>
                <a:cs typeface="Alef" pitchFamily="2" charset="-79"/>
              </a:rPr>
              <a:t>בטחון </a:t>
            </a:r>
            <a:endParaRPr sz="1600" dirty="0">
              <a:solidFill>
                <a:schemeClr val="bg1"/>
              </a:solidFill>
              <a:latin typeface="Alef" pitchFamily="2" charset="-79"/>
              <a:cs typeface="Alef" pitchFamily="2" charset="-79"/>
            </a:endParaRPr>
          </a:p>
        </p:txBody>
      </p:sp>
      <p:sp>
        <p:nvSpPr>
          <p:cNvPr id="91" name="Google Shape;91;p16"/>
          <p:cNvSpPr/>
          <p:nvPr/>
        </p:nvSpPr>
        <p:spPr>
          <a:xfrm>
            <a:off x="7590981" y="4093602"/>
            <a:ext cx="1749900" cy="524800"/>
          </a:xfrm>
          <a:prstGeom prst="round1Rect">
            <a:avLst>
              <a:gd name="adj" fmla="val 16667"/>
            </a:avLst>
          </a:prstGeom>
          <a:solidFill>
            <a:srgbClr val="6F91A0"/>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rtl="1"/>
            <a:r>
              <a:rPr lang="en-GB" sz="1600" dirty="0">
                <a:solidFill>
                  <a:schemeClr val="bg1"/>
                </a:solidFill>
                <a:latin typeface="Alef" pitchFamily="2" charset="-79"/>
                <a:cs typeface="Alef" pitchFamily="2" charset="-79"/>
              </a:rPr>
              <a:t>גיל </a:t>
            </a:r>
            <a:r>
              <a:rPr lang="en-GB" sz="1600" dirty="0" err="1">
                <a:solidFill>
                  <a:schemeClr val="bg1"/>
                </a:solidFill>
                <a:latin typeface="Alef" pitchFamily="2" charset="-79"/>
                <a:cs typeface="Alef" pitchFamily="2" charset="-79"/>
              </a:rPr>
              <a:t>רך</a:t>
            </a:r>
            <a:r>
              <a:rPr lang="en-GB" sz="1600" dirty="0">
                <a:solidFill>
                  <a:schemeClr val="bg1"/>
                </a:solidFill>
                <a:latin typeface="Alef" pitchFamily="2" charset="-79"/>
                <a:cs typeface="Alef" pitchFamily="2" charset="-79"/>
              </a:rPr>
              <a:t> </a:t>
            </a:r>
            <a:endParaRPr sz="1000" dirty="0">
              <a:solidFill>
                <a:schemeClr val="bg1"/>
              </a:solidFill>
              <a:latin typeface="Alef" pitchFamily="2" charset="-79"/>
              <a:cs typeface="Alef" pitchFamily="2" charset="-79"/>
            </a:endParaRPr>
          </a:p>
        </p:txBody>
      </p:sp>
      <p:sp>
        <p:nvSpPr>
          <p:cNvPr id="92" name="Google Shape;92;p16"/>
          <p:cNvSpPr/>
          <p:nvPr/>
        </p:nvSpPr>
        <p:spPr>
          <a:xfrm>
            <a:off x="7593811" y="5415161"/>
            <a:ext cx="1747070" cy="524800"/>
          </a:xfrm>
          <a:prstGeom prst="round1Rect">
            <a:avLst>
              <a:gd name="adj" fmla="val 16667"/>
            </a:avLst>
          </a:prstGeom>
          <a:solidFill>
            <a:srgbClr val="6F91A0"/>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rtl="1"/>
            <a:r>
              <a:rPr lang="en-GB" sz="1600" dirty="0" err="1">
                <a:solidFill>
                  <a:schemeClr val="bg1"/>
                </a:solidFill>
                <a:latin typeface="Alef" pitchFamily="2" charset="-79"/>
                <a:cs typeface="Alef" pitchFamily="2" charset="-79"/>
              </a:rPr>
              <a:t>שלדג</a:t>
            </a:r>
            <a:r>
              <a:rPr lang="en-GB" sz="1600" dirty="0">
                <a:solidFill>
                  <a:schemeClr val="bg1"/>
                </a:solidFill>
                <a:latin typeface="Alef" pitchFamily="2" charset="-79"/>
                <a:cs typeface="Alef" pitchFamily="2" charset="-79"/>
              </a:rPr>
              <a:t>/</a:t>
            </a:r>
            <a:r>
              <a:rPr lang="en-GB" sz="1600" dirty="0" err="1">
                <a:solidFill>
                  <a:schemeClr val="bg1"/>
                </a:solidFill>
                <a:latin typeface="Alef" pitchFamily="2" charset="-79"/>
                <a:cs typeface="Alef" pitchFamily="2" charset="-79"/>
              </a:rPr>
              <a:t>מוסד</a:t>
            </a:r>
            <a:endParaRPr sz="1000" dirty="0">
              <a:solidFill>
                <a:schemeClr val="bg1"/>
              </a:solidFill>
              <a:latin typeface="Alef" pitchFamily="2" charset="-79"/>
              <a:cs typeface="Alef" pitchFamily="2" charset="-79"/>
            </a:endParaRPr>
          </a:p>
        </p:txBody>
      </p:sp>
      <p:sp>
        <p:nvSpPr>
          <p:cNvPr id="93" name="Google Shape;93;p16"/>
          <p:cNvSpPr/>
          <p:nvPr/>
        </p:nvSpPr>
        <p:spPr>
          <a:xfrm>
            <a:off x="7590980" y="4756889"/>
            <a:ext cx="1749901" cy="524800"/>
          </a:xfrm>
          <a:prstGeom prst="round1Rect">
            <a:avLst>
              <a:gd name="adj" fmla="val 16667"/>
            </a:avLst>
          </a:prstGeom>
          <a:solidFill>
            <a:srgbClr val="6F91A0"/>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rtl="1"/>
            <a:r>
              <a:rPr lang="en-GB" sz="1600" dirty="0" err="1">
                <a:solidFill>
                  <a:schemeClr val="bg1"/>
                </a:solidFill>
                <a:latin typeface="Alef" pitchFamily="2" charset="-79"/>
                <a:cs typeface="Alef" pitchFamily="2" charset="-79"/>
              </a:rPr>
              <a:t>תקציב</a:t>
            </a:r>
            <a:endParaRPr sz="1600" dirty="0">
              <a:solidFill>
                <a:schemeClr val="bg1"/>
              </a:solidFill>
              <a:latin typeface="Alef" pitchFamily="2" charset="-79"/>
              <a:cs typeface="Alef" pitchFamily="2" charset="-79"/>
            </a:endParaRPr>
          </a:p>
        </p:txBody>
      </p:sp>
      <p:sp>
        <p:nvSpPr>
          <p:cNvPr id="95" name="Google Shape;95;p16"/>
          <p:cNvSpPr/>
          <p:nvPr/>
        </p:nvSpPr>
        <p:spPr>
          <a:xfrm>
            <a:off x="11209900" y="3368750"/>
            <a:ext cx="864000" cy="596395"/>
          </a:xfrm>
          <a:prstGeom prst="round1Rect">
            <a:avLst>
              <a:gd name="adj" fmla="val 16667"/>
            </a:avLst>
          </a:prstGeom>
          <a:solidFill>
            <a:srgbClr val="6F91A0"/>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rtl="1"/>
            <a:r>
              <a:rPr lang="en-GB" sz="1600" dirty="0" err="1">
                <a:solidFill>
                  <a:schemeClr val="bg1"/>
                </a:solidFill>
                <a:latin typeface="Alef" pitchFamily="2" charset="-79"/>
                <a:cs typeface="Alef" pitchFamily="2" charset="-79"/>
              </a:rPr>
              <a:t>צח"י</a:t>
            </a:r>
            <a:endParaRPr sz="1600" dirty="0">
              <a:solidFill>
                <a:schemeClr val="bg1"/>
              </a:solidFill>
              <a:latin typeface="Alef" pitchFamily="2" charset="-79"/>
              <a:cs typeface="Alef" pitchFamily="2" charset="-79"/>
            </a:endParaRPr>
          </a:p>
        </p:txBody>
      </p:sp>
      <p:sp>
        <p:nvSpPr>
          <p:cNvPr id="96" name="Google Shape;96;p16"/>
          <p:cNvSpPr/>
          <p:nvPr/>
        </p:nvSpPr>
        <p:spPr>
          <a:xfrm>
            <a:off x="4078207" y="4098617"/>
            <a:ext cx="1694000" cy="524800"/>
          </a:xfrm>
          <a:prstGeom prst="round1Rect">
            <a:avLst>
              <a:gd name="adj" fmla="val 16667"/>
            </a:avLst>
          </a:prstGeom>
          <a:solidFill>
            <a:srgbClr val="6F91A0"/>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rtl="1"/>
            <a:r>
              <a:rPr lang="en-GB" sz="1600" dirty="0" err="1">
                <a:solidFill>
                  <a:schemeClr val="bg1"/>
                </a:solidFill>
                <a:latin typeface="Alef" pitchFamily="2" charset="-79"/>
                <a:cs typeface="Alef" pitchFamily="2" charset="-79"/>
              </a:rPr>
              <a:t>נראות</a:t>
            </a:r>
            <a:r>
              <a:rPr lang="en-GB" sz="1600" dirty="0">
                <a:solidFill>
                  <a:schemeClr val="bg1"/>
                </a:solidFill>
                <a:latin typeface="Alef" pitchFamily="2" charset="-79"/>
                <a:cs typeface="Alef" pitchFamily="2" charset="-79"/>
              </a:rPr>
              <a:t> </a:t>
            </a:r>
            <a:r>
              <a:rPr lang="en-GB" sz="1600" dirty="0" err="1">
                <a:solidFill>
                  <a:schemeClr val="bg1"/>
                </a:solidFill>
                <a:latin typeface="Alef" pitchFamily="2" charset="-79"/>
                <a:cs typeface="Alef" pitchFamily="2" charset="-79"/>
              </a:rPr>
              <a:t>יישוב</a:t>
            </a:r>
            <a:endParaRPr sz="1600" dirty="0">
              <a:solidFill>
                <a:schemeClr val="bg1"/>
              </a:solidFill>
              <a:latin typeface="Alef" pitchFamily="2" charset="-79"/>
              <a:cs typeface="Alef" pitchFamily="2" charset="-79"/>
            </a:endParaRPr>
          </a:p>
        </p:txBody>
      </p:sp>
      <p:sp>
        <p:nvSpPr>
          <p:cNvPr id="97" name="Google Shape;97;p16"/>
          <p:cNvSpPr/>
          <p:nvPr/>
        </p:nvSpPr>
        <p:spPr>
          <a:xfrm>
            <a:off x="4078207" y="4756889"/>
            <a:ext cx="1694000" cy="524800"/>
          </a:xfrm>
          <a:prstGeom prst="round1Rect">
            <a:avLst>
              <a:gd name="adj" fmla="val 16667"/>
            </a:avLst>
          </a:prstGeom>
          <a:solidFill>
            <a:srgbClr val="6F91A0"/>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rtl="1"/>
            <a:r>
              <a:rPr lang="en-GB" sz="1600" dirty="0" err="1">
                <a:solidFill>
                  <a:schemeClr val="bg1"/>
                </a:solidFill>
                <a:latin typeface="Alef" pitchFamily="2" charset="-79"/>
                <a:cs typeface="Alef" pitchFamily="2" charset="-79"/>
              </a:rPr>
              <a:t>בינוי</a:t>
            </a:r>
            <a:r>
              <a:rPr lang="en-GB" sz="1600" dirty="0">
                <a:solidFill>
                  <a:schemeClr val="bg1"/>
                </a:solidFill>
                <a:latin typeface="Alef" pitchFamily="2" charset="-79"/>
                <a:cs typeface="Alef" pitchFamily="2" charset="-79"/>
              </a:rPr>
              <a:t> </a:t>
            </a:r>
            <a:r>
              <a:rPr lang="en-GB" sz="1600" dirty="0" err="1">
                <a:solidFill>
                  <a:schemeClr val="bg1"/>
                </a:solidFill>
                <a:latin typeface="Alef" pitchFamily="2" charset="-79"/>
                <a:cs typeface="Alef" pitchFamily="2" charset="-79"/>
              </a:rPr>
              <a:t>הנדסי</a:t>
            </a:r>
            <a:endParaRPr sz="1600" dirty="0">
              <a:solidFill>
                <a:schemeClr val="bg1"/>
              </a:solidFill>
              <a:latin typeface="Alef" pitchFamily="2" charset="-79"/>
              <a:cs typeface="Alef" pitchFamily="2" charset="-79"/>
            </a:endParaRPr>
          </a:p>
        </p:txBody>
      </p:sp>
      <p:sp>
        <p:nvSpPr>
          <p:cNvPr id="98" name="Google Shape;98;p16"/>
          <p:cNvSpPr/>
          <p:nvPr/>
        </p:nvSpPr>
        <p:spPr>
          <a:xfrm>
            <a:off x="4078207" y="5415161"/>
            <a:ext cx="1694000" cy="524800"/>
          </a:xfrm>
          <a:prstGeom prst="round1Rect">
            <a:avLst>
              <a:gd name="adj" fmla="val 16667"/>
            </a:avLst>
          </a:prstGeom>
          <a:solidFill>
            <a:srgbClr val="6F91A0"/>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rtl="1"/>
            <a:r>
              <a:rPr lang="en-GB" sz="1600" dirty="0" err="1">
                <a:solidFill>
                  <a:schemeClr val="bg1"/>
                </a:solidFill>
                <a:latin typeface="Alef" pitchFamily="2" charset="-79"/>
                <a:cs typeface="Alef" pitchFamily="2" charset="-79"/>
              </a:rPr>
              <a:t>תחבורה</a:t>
            </a:r>
            <a:endParaRPr sz="1600" dirty="0">
              <a:solidFill>
                <a:schemeClr val="bg1"/>
              </a:solidFill>
              <a:latin typeface="Alef" pitchFamily="2" charset="-79"/>
              <a:cs typeface="Alef" pitchFamily="2" charset="-79"/>
            </a:endParaRPr>
          </a:p>
        </p:txBody>
      </p:sp>
      <p:sp>
        <p:nvSpPr>
          <p:cNvPr id="99" name="Google Shape;99;p16"/>
          <p:cNvSpPr/>
          <p:nvPr/>
        </p:nvSpPr>
        <p:spPr>
          <a:xfrm>
            <a:off x="4078207" y="6073432"/>
            <a:ext cx="1694000" cy="524800"/>
          </a:xfrm>
          <a:prstGeom prst="round1Rect">
            <a:avLst>
              <a:gd name="adj" fmla="val 16667"/>
            </a:avLst>
          </a:prstGeom>
          <a:solidFill>
            <a:srgbClr val="6F91A0"/>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rtl="1"/>
            <a:r>
              <a:rPr lang="en-GB" sz="1600">
                <a:solidFill>
                  <a:schemeClr val="bg1"/>
                </a:solidFill>
                <a:latin typeface="Alef" pitchFamily="2" charset="-79"/>
                <a:cs typeface="Alef" pitchFamily="2" charset="-79"/>
              </a:rPr>
              <a:t>תברואה \ פסולת</a:t>
            </a:r>
            <a:endParaRPr sz="1600">
              <a:solidFill>
                <a:schemeClr val="bg1"/>
              </a:solidFill>
              <a:latin typeface="Alef" pitchFamily="2" charset="-79"/>
              <a:cs typeface="Alef" pitchFamily="2" charset="-79"/>
            </a:endParaRPr>
          </a:p>
        </p:txBody>
      </p:sp>
      <p:sp>
        <p:nvSpPr>
          <p:cNvPr id="100" name="Google Shape;100;p16"/>
          <p:cNvSpPr/>
          <p:nvPr/>
        </p:nvSpPr>
        <p:spPr>
          <a:xfrm>
            <a:off x="2101951" y="4746857"/>
            <a:ext cx="1745193" cy="534831"/>
          </a:xfrm>
          <a:prstGeom prst="round1Rect">
            <a:avLst>
              <a:gd name="adj" fmla="val 16667"/>
            </a:avLst>
          </a:prstGeom>
          <a:solidFill>
            <a:srgbClr val="6F91A0"/>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rtl="1"/>
            <a:r>
              <a:rPr lang="en-GB" sz="1600" dirty="0" err="1">
                <a:solidFill>
                  <a:schemeClr val="bg1"/>
                </a:solidFill>
                <a:latin typeface="Alef" pitchFamily="2" charset="-79"/>
                <a:cs typeface="Alef" pitchFamily="2" charset="-79"/>
              </a:rPr>
              <a:t>ספריה</a:t>
            </a:r>
            <a:endParaRPr sz="1600" dirty="0">
              <a:solidFill>
                <a:schemeClr val="bg1"/>
              </a:solidFill>
              <a:latin typeface="Alef" pitchFamily="2" charset="-79"/>
              <a:cs typeface="Alef" pitchFamily="2" charset="-79"/>
            </a:endParaRPr>
          </a:p>
        </p:txBody>
      </p:sp>
      <p:sp>
        <p:nvSpPr>
          <p:cNvPr id="101" name="Google Shape;101;p16"/>
          <p:cNvSpPr/>
          <p:nvPr/>
        </p:nvSpPr>
        <p:spPr>
          <a:xfrm>
            <a:off x="181600" y="5409486"/>
            <a:ext cx="1689287" cy="524829"/>
          </a:xfrm>
          <a:prstGeom prst="round1Rect">
            <a:avLst>
              <a:gd name="adj" fmla="val 16667"/>
            </a:avLst>
          </a:prstGeom>
          <a:solidFill>
            <a:srgbClr val="6F91A0"/>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rtl="1"/>
            <a:r>
              <a:rPr lang="en-GB" sz="1600" dirty="0" err="1">
                <a:solidFill>
                  <a:schemeClr val="bg1"/>
                </a:solidFill>
                <a:latin typeface="Alef" pitchFamily="2" charset="-79"/>
                <a:cs typeface="Alef" pitchFamily="2" charset="-79"/>
              </a:rPr>
              <a:t>אתר</a:t>
            </a:r>
            <a:r>
              <a:rPr lang="en-GB" sz="1600" dirty="0">
                <a:solidFill>
                  <a:schemeClr val="bg1"/>
                </a:solidFill>
                <a:latin typeface="Alef" pitchFamily="2" charset="-79"/>
                <a:cs typeface="Alef" pitchFamily="2" charset="-79"/>
              </a:rPr>
              <a:t> </a:t>
            </a:r>
            <a:endParaRPr sz="1600" dirty="0">
              <a:solidFill>
                <a:schemeClr val="bg1"/>
              </a:solidFill>
              <a:latin typeface="Alef" pitchFamily="2" charset="-79"/>
              <a:cs typeface="Alef" pitchFamily="2" charset="-79"/>
            </a:endParaRPr>
          </a:p>
        </p:txBody>
      </p:sp>
      <p:sp>
        <p:nvSpPr>
          <p:cNvPr id="102" name="Google Shape;102;p16"/>
          <p:cNvSpPr/>
          <p:nvPr/>
        </p:nvSpPr>
        <p:spPr>
          <a:xfrm>
            <a:off x="2101952" y="4093602"/>
            <a:ext cx="1745193" cy="524800"/>
          </a:xfrm>
          <a:prstGeom prst="round1Rect">
            <a:avLst>
              <a:gd name="adj" fmla="val 16667"/>
            </a:avLst>
          </a:prstGeom>
          <a:solidFill>
            <a:srgbClr val="6F91A0"/>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rtl="1"/>
            <a:r>
              <a:rPr lang="en-GB" sz="1600" dirty="0" err="1">
                <a:solidFill>
                  <a:schemeClr val="bg1"/>
                </a:solidFill>
                <a:latin typeface="Alef" pitchFamily="2" charset="-79"/>
                <a:cs typeface="Alef" pitchFamily="2" charset="-79"/>
              </a:rPr>
              <a:t>חוגים</a:t>
            </a:r>
            <a:endParaRPr sz="1600" dirty="0">
              <a:solidFill>
                <a:schemeClr val="bg1"/>
              </a:solidFill>
              <a:latin typeface="Alef" pitchFamily="2" charset="-79"/>
              <a:cs typeface="Alef" pitchFamily="2" charset="-79"/>
            </a:endParaRPr>
          </a:p>
        </p:txBody>
      </p:sp>
      <p:sp>
        <p:nvSpPr>
          <p:cNvPr id="103" name="Google Shape;103;p16"/>
          <p:cNvSpPr/>
          <p:nvPr/>
        </p:nvSpPr>
        <p:spPr>
          <a:xfrm>
            <a:off x="181600" y="4123462"/>
            <a:ext cx="1694000" cy="494940"/>
          </a:xfrm>
          <a:prstGeom prst="round1Rect">
            <a:avLst>
              <a:gd name="adj" fmla="val 16667"/>
            </a:avLst>
          </a:prstGeom>
          <a:solidFill>
            <a:srgbClr val="6F91A0"/>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rtl="1"/>
            <a:r>
              <a:rPr lang="en-GB" sz="1400" dirty="0" err="1">
                <a:solidFill>
                  <a:schemeClr val="bg1"/>
                </a:solidFill>
                <a:latin typeface="Alef" pitchFamily="2" charset="-79"/>
                <a:cs typeface="Alef" pitchFamily="2" charset="-79"/>
              </a:rPr>
              <a:t>תהליכים</a:t>
            </a:r>
            <a:r>
              <a:rPr lang="en-GB" sz="1400" dirty="0">
                <a:solidFill>
                  <a:schemeClr val="bg1"/>
                </a:solidFill>
                <a:latin typeface="Alef" pitchFamily="2" charset="-79"/>
                <a:cs typeface="Alef" pitchFamily="2" charset="-79"/>
              </a:rPr>
              <a:t> </a:t>
            </a:r>
            <a:r>
              <a:rPr lang="en-GB" sz="1400" dirty="0" err="1">
                <a:solidFill>
                  <a:schemeClr val="bg1"/>
                </a:solidFill>
                <a:latin typeface="Alef" pitchFamily="2" charset="-79"/>
                <a:cs typeface="Alef" pitchFamily="2" charset="-79"/>
              </a:rPr>
              <a:t>קהילתיים</a:t>
            </a:r>
            <a:endParaRPr sz="1400" dirty="0">
              <a:solidFill>
                <a:schemeClr val="bg1"/>
              </a:solidFill>
              <a:latin typeface="Alef" pitchFamily="2" charset="-79"/>
              <a:cs typeface="Alef" pitchFamily="2" charset="-79"/>
            </a:endParaRPr>
          </a:p>
        </p:txBody>
      </p:sp>
      <p:sp>
        <p:nvSpPr>
          <p:cNvPr id="104" name="Google Shape;104;p16"/>
          <p:cNvSpPr/>
          <p:nvPr/>
        </p:nvSpPr>
        <p:spPr>
          <a:xfrm>
            <a:off x="181600" y="4756859"/>
            <a:ext cx="1689288" cy="524829"/>
          </a:xfrm>
          <a:prstGeom prst="round1Rect">
            <a:avLst>
              <a:gd name="adj" fmla="val 16667"/>
            </a:avLst>
          </a:prstGeom>
          <a:solidFill>
            <a:srgbClr val="6F91A0"/>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rtl="1"/>
            <a:r>
              <a:rPr lang="en-GB" sz="1600" dirty="0" err="1">
                <a:solidFill>
                  <a:schemeClr val="bg1"/>
                </a:solidFill>
                <a:latin typeface="Alef" pitchFamily="2" charset="-79"/>
                <a:cs typeface="Alef" pitchFamily="2" charset="-79"/>
              </a:rPr>
              <a:t>קליטה</a:t>
            </a:r>
            <a:r>
              <a:rPr lang="en-GB" sz="1600" dirty="0">
                <a:solidFill>
                  <a:schemeClr val="bg1"/>
                </a:solidFill>
                <a:latin typeface="Alef" pitchFamily="2" charset="-79"/>
                <a:cs typeface="Alef" pitchFamily="2" charset="-79"/>
              </a:rPr>
              <a:t> / </a:t>
            </a:r>
            <a:r>
              <a:rPr lang="en-GB" sz="1600" dirty="0" err="1">
                <a:solidFill>
                  <a:schemeClr val="bg1"/>
                </a:solidFill>
                <a:latin typeface="Alef" pitchFamily="2" charset="-79"/>
                <a:cs typeface="Alef" pitchFamily="2" charset="-79"/>
              </a:rPr>
              <a:t>קבלה</a:t>
            </a:r>
            <a:endParaRPr sz="1600" dirty="0">
              <a:solidFill>
                <a:schemeClr val="bg1"/>
              </a:solidFill>
              <a:latin typeface="Alef" pitchFamily="2" charset="-79"/>
              <a:cs typeface="Alef" pitchFamily="2" charset="-79"/>
            </a:endParaRPr>
          </a:p>
        </p:txBody>
      </p:sp>
      <p:sp>
        <p:nvSpPr>
          <p:cNvPr id="106" name="Google Shape;106;p16"/>
          <p:cNvSpPr/>
          <p:nvPr/>
        </p:nvSpPr>
        <p:spPr>
          <a:xfrm>
            <a:off x="4078207" y="1111493"/>
            <a:ext cx="3010857" cy="671634"/>
          </a:xfrm>
          <a:prstGeom prst="round1Rect">
            <a:avLst>
              <a:gd name="adj" fmla="val 16667"/>
            </a:avLst>
          </a:prstGeom>
          <a:solidFill>
            <a:srgbClr val="001F60"/>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rtl="1"/>
            <a:r>
              <a:rPr lang="en-GB" dirty="0" err="1">
                <a:solidFill>
                  <a:schemeClr val="bg1"/>
                </a:solidFill>
                <a:latin typeface="Alef" pitchFamily="2" charset="-79"/>
                <a:cs typeface="Alef" pitchFamily="2" charset="-79"/>
              </a:rPr>
              <a:t>וועד</a:t>
            </a:r>
            <a:r>
              <a:rPr lang="en-GB" dirty="0">
                <a:solidFill>
                  <a:schemeClr val="bg1"/>
                </a:solidFill>
                <a:latin typeface="Alef" pitchFamily="2" charset="-79"/>
                <a:cs typeface="Alef" pitchFamily="2" charset="-79"/>
              </a:rPr>
              <a:t> </a:t>
            </a:r>
            <a:r>
              <a:rPr lang="en-GB" dirty="0" err="1">
                <a:solidFill>
                  <a:schemeClr val="bg1"/>
                </a:solidFill>
                <a:latin typeface="Alef" pitchFamily="2" charset="-79"/>
                <a:cs typeface="Alef" pitchFamily="2" charset="-79"/>
              </a:rPr>
              <a:t>האגודה</a:t>
            </a:r>
            <a:endParaRPr dirty="0">
              <a:solidFill>
                <a:schemeClr val="bg1"/>
              </a:solidFill>
              <a:latin typeface="Alef" pitchFamily="2" charset="-79"/>
              <a:cs typeface="Alef" pitchFamily="2" charset="-79"/>
            </a:endParaRPr>
          </a:p>
        </p:txBody>
      </p:sp>
      <p:sp>
        <p:nvSpPr>
          <p:cNvPr id="116" name="Google Shape;116;p16"/>
          <p:cNvSpPr/>
          <p:nvPr/>
        </p:nvSpPr>
        <p:spPr>
          <a:xfrm>
            <a:off x="2101951" y="5409486"/>
            <a:ext cx="1745192" cy="534830"/>
          </a:xfrm>
          <a:prstGeom prst="round1Rect">
            <a:avLst>
              <a:gd name="adj" fmla="val 16667"/>
            </a:avLst>
          </a:prstGeom>
          <a:solidFill>
            <a:srgbClr val="6F91A0"/>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rtl="1"/>
            <a:r>
              <a:rPr lang="en-GB" sz="1600" dirty="0" err="1">
                <a:solidFill>
                  <a:schemeClr val="bg1"/>
                </a:solidFill>
                <a:latin typeface="Alef" pitchFamily="2" charset="-79"/>
                <a:cs typeface="Alef" pitchFamily="2" charset="-79"/>
              </a:rPr>
              <a:t>ספורט</a:t>
            </a:r>
            <a:endParaRPr sz="1600" dirty="0">
              <a:solidFill>
                <a:schemeClr val="bg1"/>
              </a:solidFill>
              <a:latin typeface="Alef" pitchFamily="2" charset="-79"/>
              <a:cs typeface="Alef" pitchFamily="2" charset="-79"/>
            </a:endParaRPr>
          </a:p>
        </p:txBody>
      </p:sp>
      <p:sp>
        <p:nvSpPr>
          <p:cNvPr id="118" name="Google Shape;118;p16"/>
          <p:cNvSpPr/>
          <p:nvPr/>
        </p:nvSpPr>
        <p:spPr>
          <a:xfrm>
            <a:off x="9571942" y="3368751"/>
            <a:ext cx="1411603" cy="596395"/>
          </a:xfrm>
          <a:prstGeom prst="round1Rect">
            <a:avLst>
              <a:gd name="adj" fmla="val 16667"/>
            </a:avLst>
          </a:prstGeom>
          <a:solidFill>
            <a:srgbClr val="6F91A0"/>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rtl="1"/>
            <a:r>
              <a:rPr lang="en-GB" sz="1600" dirty="0" err="1">
                <a:solidFill>
                  <a:schemeClr val="bg1"/>
                </a:solidFill>
                <a:latin typeface="Alef" pitchFamily="2" charset="-79"/>
                <a:cs typeface="Alef" pitchFamily="2" charset="-79"/>
              </a:rPr>
              <a:t>שונות</a:t>
            </a:r>
            <a:r>
              <a:rPr lang="en-GB" sz="1600" dirty="0">
                <a:solidFill>
                  <a:schemeClr val="bg1"/>
                </a:solidFill>
                <a:latin typeface="Alef" pitchFamily="2" charset="-79"/>
                <a:cs typeface="Alef" pitchFamily="2" charset="-79"/>
              </a:rPr>
              <a:t> </a:t>
            </a:r>
            <a:r>
              <a:rPr lang="en-GB" sz="1600" dirty="0" err="1">
                <a:solidFill>
                  <a:schemeClr val="bg1"/>
                </a:solidFill>
                <a:latin typeface="Alef" pitchFamily="2" charset="-79"/>
                <a:cs typeface="Alef" pitchFamily="2" charset="-79"/>
              </a:rPr>
              <a:t>ומניעה</a:t>
            </a:r>
            <a:endParaRPr sz="1600" dirty="0">
              <a:solidFill>
                <a:schemeClr val="bg1"/>
              </a:solidFill>
              <a:latin typeface="Alef" pitchFamily="2" charset="-79"/>
              <a:cs typeface="Alef" pitchFamily="2" charset="-79"/>
            </a:endParaRPr>
          </a:p>
        </p:txBody>
      </p:sp>
      <p:sp>
        <p:nvSpPr>
          <p:cNvPr id="121" name="Google Shape;121;p16"/>
          <p:cNvSpPr/>
          <p:nvPr/>
        </p:nvSpPr>
        <p:spPr>
          <a:xfrm>
            <a:off x="9571942" y="4101722"/>
            <a:ext cx="1411603" cy="516680"/>
          </a:xfrm>
          <a:prstGeom prst="round1Rect">
            <a:avLst>
              <a:gd name="adj" fmla="val 16667"/>
            </a:avLst>
          </a:prstGeom>
          <a:solidFill>
            <a:srgbClr val="6F91A0"/>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rtl="1"/>
            <a:r>
              <a:rPr lang="en-GB" sz="1400" dirty="0" err="1">
                <a:solidFill>
                  <a:schemeClr val="bg1"/>
                </a:solidFill>
                <a:latin typeface="Alef" pitchFamily="2" charset="-79"/>
                <a:cs typeface="Alef" pitchFamily="2" charset="-79"/>
              </a:rPr>
              <a:t>צרכים</a:t>
            </a:r>
            <a:r>
              <a:rPr lang="en-GB" sz="1400" dirty="0">
                <a:solidFill>
                  <a:schemeClr val="bg1"/>
                </a:solidFill>
                <a:latin typeface="Alef" pitchFamily="2" charset="-79"/>
                <a:cs typeface="Alef" pitchFamily="2" charset="-79"/>
              </a:rPr>
              <a:t> </a:t>
            </a:r>
            <a:r>
              <a:rPr lang="en-GB" sz="1400" dirty="0" err="1">
                <a:solidFill>
                  <a:schemeClr val="bg1"/>
                </a:solidFill>
                <a:latin typeface="Alef" pitchFamily="2" charset="-79"/>
                <a:cs typeface="Alef" pitchFamily="2" charset="-79"/>
              </a:rPr>
              <a:t>מיוחדים</a:t>
            </a:r>
            <a:endParaRPr sz="1400" dirty="0">
              <a:solidFill>
                <a:schemeClr val="bg1"/>
              </a:solidFill>
              <a:latin typeface="Alef" pitchFamily="2" charset="-79"/>
              <a:cs typeface="Alef" pitchFamily="2" charset="-79"/>
            </a:endParaRPr>
          </a:p>
        </p:txBody>
      </p:sp>
      <p:sp>
        <p:nvSpPr>
          <p:cNvPr id="43" name="Google Shape;106;p16"/>
          <p:cNvSpPr/>
          <p:nvPr/>
        </p:nvSpPr>
        <p:spPr>
          <a:xfrm>
            <a:off x="5998560" y="2185680"/>
            <a:ext cx="3300629" cy="524800"/>
          </a:xfrm>
          <a:prstGeom prst="round1Rect">
            <a:avLst>
              <a:gd name="adj" fmla="val 16667"/>
            </a:avLst>
          </a:prstGeom>
          <a:solidFill>
            <a:srgbClr val="0070C0"/>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rtl="1"/>
            <a:r>
              <a:rPr lang="he-IL" dirty="0">
                <a:solidFill>
                  <a:schemeClr val="bg1"/>
                </a:solidFill>
                <a:latin typeface="Alef" pitchFamily="2" charset="-79"/>
                <a:cs typeface="Alef" pitchFamily="2" charset="-79"/>
              </a:rPr>
              <a:t>מנהל קהילה</a:t>
            </a:r>
            <a:endParaRPr dirty="0">
              <a:solidFill>
                <a:schemeClr val="bg1"/>
              </a:solidFill>
              <a:latin typeface="Alef" pitchFamily="2" charset="-79"/>
              <a:cs typeface="Alef" pitchFamily="2" charset="-79"/>
            </a:endParaRPr>
          </a:p>
        </p:txBody>
      </p:sp>
      <p:sp>
        <p:nvSpPr>
          <p:cNvPr id="61" name="Google Shape;92;p16"/>
          <p:cNvSpPr/>
          <p:nvPr/>
        </p:nvSpPr>
        <p:spPr>
          <a:xfrm>
            <a:off x="10438343" y="4776784"/>
            <a:ext cx="1235689" cy="504905"/>
          </a:xfrm>
          <a:prstGeom prst="round1Rect">
            <a:avLst>
              <a:gd name="adj" fmla="val 16667"/>
            </a:avLst>
          </a:prstGeom>
          <a:solidFill>
            <a:srgbClr val="6F91A0"/>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rtl="1"/>
            <a:r>
              <a:rPr lang="he-IL" sz="1600" dirty="0">
                <a:solidFill>
                  <a:schemeClr val="bg1"/>
                </a:solidFill>
                <a:latin typeface="Alef" pitchFamily="2" charset="-79"/>
                <a:cs typeface="Alef" pitchFamily="2" charset="-79"/>
              </a:rPr>
              <a:t>צעירים</a:t>
            </a:r>
            <a:endParaRPr sz="1000" dirty="0">
              <a:solidFill>
                <a:schemeClr val="bg1"/>
              </a:solidFill>
              <a:latin typeface="Alef" pitchFamily="2" charset="-79"/>
              <a:cs typeface="Alef" pitchFamily="2" charset="-79"/>
            </a:endParaRPr>
          </a:p>
        </p:txBody>
      </p:sp>
      <p:sp>
        <p:nvSpPr>
          <p:cNvPr id="52" name="Google Shape;94;p16">
            <a:extLst>
              <a:ext uri="{FF2B5EF4-FFF2-40B4-BE49-F238E27FC236}">
                <a16:creationId xmlns:a16="http://schemas.microsoft.com/office/drawing/2014/main" id="{6E3057AE-A32E-4B8F-98A1-FFAB54A62A0F}"/>
              </a:ext>
            </a:extLst>
          </p:cNvPr>
          <p:cNvSpPr/>
          <p:nvPr/>
        </p:nvSpPr>
        <p:spPr>
          <a:xfrm>
            <a:off x="10406755" y="5439468"/>
            <a:ext cx="1267277" cy="500493"/>
          </a:xfrm>
          <a:prstGeom prst="round1Rect">
            <a:avLst>
              <a:gd name="adj" fmla="val 16667"/>
            </a:avLst>
          </a:prstGeom>
          <a:solidFill>
            <a:srgbClr val="6F91A0"/>
          </a:solidFill>
          <a:ln w="9525" cap="flat" cmpd="sng">
            <a:noFill/>
            <a:prstDash val="solid"/>
            <a:round/>
            <a:headEnd type="none" w="sm" len="sm"/>
            <a:tailEnd type="none" w="sm" len="sm"/>
          </a:ln>
        </p:spPr>
        <p:txBody>
          <a:bodyPr spcFirstLastPara="1" wrap="square" lIns="121900" tIns="121900" rIns="121900" bIns="121900" anchor="ctr" anchorCtr="0">
            <a:noAutofit/>
          </a:bodyPr>
          <a:lstStyle/>
          <a:p>
            <a:pPr algn="ctr" rtl="1"/>
            <a:r>
              <a:rPr lang="he-IL" sz="1600" dirty="0">
                <a:solidFill>
                  <a:schemeClr val="bg1"/>
                </a:solidFill>
                <a:latin typeface="Alef" pitchFamily="2" charset="-79"/>
                <a:cs typeface="Alef" pitchFamily="2" charset="-79"/>
              </a:rPr>
              <a:t>חדר אוכל</a:t>
            </a:r>
            <a:endParaRPr sz="1600" dirty="0">
              <a:solidFill>
                <a:schemeClr val="bg1"/>
              </a:solidFill>
              <a:latin typeface="Alef" pitchFamily="2" charset="-79"/>
              <a:cs typeface="Alef" pitchFamily="2" charset="-79"/>
            </a:endParaRPr>
          </a:p>
        </p:txBody>
      </p:sp>
      <p:cxnSp>
        <p:nvCxnSpPr>
          <p:cNvPr id="13" name="Elbow Connector 12">
            <a:extLst>
              <a:ext uri="{FF2B5EF4-FFF2-40B4-BE49-F238E27FC236}">
                <a16:creationId xmlns:a16="http://schemas.microsoft.com/office/drawing/2014/main" id="{E39919F1-3B49-67C4-9F51-5E7FF1D09760}"/>
              </a:ext>
            </a:extLst>
          </p:cNvPr>
          <p:cNvCxnSpPr>
            <a:cxnSpLocks/>
            <a:stCxn id="106" idx="2"/>
            <a:endCxn id="88" idx="0"/>
          </p:cNvCxnSpPr>
          <p:nvPr/>
        </p:nvCxnSpPr>
        <p:spPr>
          <a:xfrm rot="5400000">
            <a:off x="2513306" y="298421"/>
            <a:ext cx="1585624" cy="4555036"/>
          </a:xfrm>
          <a:prstGeom prst="bentConnector3">
            <a:avLst>
              <a:gd name="adj1" fmla="val 76698"/>
            </a:avLst>
          </a:prstGeom>
          <a:ln w="38100">
            <a:solidFill>
              <a:srgbClr val="6F91A0"/>
            </a:solidFill>
          </a:ln>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a16="http://schemas.microsoft.com/office/drawing/2014/main" id="{877F45D2-86F7-79B7-3CD0-CD2D4E7F6A1F}"/>
              </a:ext>
            </a:extLst>
          </p:cNvPr>
          <p:cNvCxnSpPr>
            <a:cxnSpLocks/>
            <a:stCxn id="106" idx="2"/>
            <a:endCxn id="87" idx="0"/>
          </p:cNvCxnSpPr>
          <p:nvPr/>
        </p:nvCxnSpPr>
        <p:spPr>
          <a:xfrm rot="5400000">
            <a:off x="3487458" y="1272573"/>
            <a:ext cx="1585625" cy="2606732"/>
          </a:xfrm>
          <a:prstGeom prst="bentConnector3">
            <a:avLst>
              <a:gd name="adj1" fmla="val 76698"/>
            </a:avLst>
          </a:prstGeom>
          <a:ln w="38100">
            <a:solidFill>
              <a:srgbClr val="6F91A0"/>
            </a:solidFill>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05B968C1-EF8E-3926-BD20-002AB39F8F4D}"/>
              </a:ext>
            </a:extLst>
          </p:cNvPr>
          <p:cNvCxnSpPr>
            <a:cxnSpLocks/>
            <a:stCxn id="106" idx="2"/>
            <a:endCxn id="86" idx="0"/>
          </p:cNvCxnSpPr>
          <p:nvPr/>
        </p:nvCxnSpPr>
        <p:spPr>
          <a:xfrm rot="5400000">
            <a:off x="4461610" y="2246725"/>
            <a:ext cx="1585624" cy="658429"/>
          </a:xfrm>
          <a:prstGeom prst="bentConnector3">
            <a:avLst>
              <a:gd name="adj1" fmla="val 76698"/>
            </a:avLst>
          </a:prstGeom>
          <a:ln w="38100">
            <a:solidFill>
              <a:srgbClr val="6F91A0"/>
            </a:solidFill>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9014B208-FB95-1439-7162-0ED3073CF14E}"/>
              </a:ext>
            </a:extLst>
          </p:cNvPr>
          <p:cNvCxnSpPr>
            <a:cxnSpLocks/>
            <a:stCxn id="106" idx="2"/>
            <a:endCxn id="90" idx="0"/>
          </p:cNvCxnSpPr>
          <p:nvPr/>
        </p:nvCxnSpPr>
        <p:spPr>
          <a:xfrm rot="16200000" flipH="1">
            <a:off x="5340980" y="2025783"/>
            <a:ext cx="1585624" cy="1100312"/>
          </a:xfrm>
          <a:prstGeom prst="bentConnector3">
            <a:avLst>
              <a:gd name="adj1" fmla="val 76698"/>
            </a:avLst>
          </a:prstGeom>
          <a:ln w="38100">
            <a:solidFill>
              <a:srgbClr val="6F91A0"/>
            </a:solidFill>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7B88E5BE-EE89-B2F2-9A93-77488A3D5ADB}"/>
              </a:ext>
            </a:extLst>
          </p:cNvPr>
          <p:cNvCxnSpPr>
            <a:cxnSpLocks/>
            <a:stCxn id="106" idx="2"/>
            <a:endCxn id="85" idx="0"/>
          </p:cNvCxnSpPr>
          <p:nvPr/>
        </p:nvCxnSpPr>
        <p:spPr>
          <a:xfrm rot="16200000" flipH="1">
            <a:off x="6234325" y="1132437"/>
            <a:ext cx="1585624" cy="2887003"/>
          </a:xfrm>
          <a:prstGeom prst="bentConnector3">
            <a:avLst>
              <a:gd name="adj1" fmla="val 76164"/>
            </a:avLst>
          </a:prstGeom>
          <a:ln w="38100">
            <a:solidFill>
              <a:srgbClr val="6F91A0"/>
            </a:solidFill>
          </a:ln>
        </p:spPr>
        <p:style>
          <a:lnRef idx="1">
            <a:schemeClr val="accent1"/>
          </a:lnRef>
          <a:fillRef idx="0">
            <a:schemeClr val="accent1"/>
          </a:fillRef>
          <a:effectRef idx="0">
            <a:schemeClr val="accent1"/>
          </a:effectRef>
          <a:fontRef idx="minor">
            <a:schemeClr val="tx1"/>
          </a:fontRef>
        </p:style>
      </p:cxnSp>
      <p:cxnSp>
        <p:nvCxnSpPr>
          <p:cNvPr id="34" name="Elbow Connector 33">
            <a:extLst>
              <a:ext uri="{FF2B5EF4-FFF2-40B4-BE49-F238E27FC236}">
                <a16:creationId xmlns:a16="http://schemas.microsoft.com/office/drawing/2014/main" id="{C6366708-88E2-94F8-0460-07DF101C2FA6}"/>
              </a:ext>
            </a:extLst>
          </p:cNvPr>
          <p:cNvCxnSpPr>
            <a:cxnSpLocks/>
            <a:stCxn id="106" idx="2"/>
            <a:endCxn id="118" idx="0"/>
          </p:cNvCxnSpPr>
          <p:nvPr/>
        </p:nvCxnSpPr>
        <p:spPr>
          <a:xfrm rot="16200000" flipH="1">
            <a:off x="7137878" y="228885"/>
            <a:ext cx="1585624" cy="4694108"/>
          </a:xfrm>
          <a:prstGeom prst="bentConnector3">
            <a:avLst>
              <a:gd name="adj1" fmla="val 76698"/>
            </a:avLst>
          </a:prstGeom>
          <a:ln w="38100">
            <a:solidFill>
              <a:srgbClr val="6F91A0"/>
            </a:solidFill>
          </a:ln>
        </p:spPr>
        <p:style>
          <a:lnRef idx="1">
            <a:schemeClr val="accent1"/>
          </a:lnRef>
          <a:fillRef idx="0">
            <a:schemeClr val="accent1"/>
          </a:fillRef>
          <a:effectRef idx="0">
            <a:schemeClr val="accent1"/>
          </a:effectRef>
          <a:fontRef idx="minor">
            <a:schemeClr val="tx1"/>
          </a:fontRef>
        </p:style>
      </p:cxnSp>
      <p:cxnSp>
        <p:nvCxnSpPr>
          <p:cNvPr id="38" name="Elbow Connector 37">
            <a:extLst>
              <a:ext uri="{FF2B5EF4-FFF2-40B4-BE49-F238E27FC236}">
                <a16:creationId xmlns:a16="http://schemas.microsoft.com/office/drawing/2014/main" id="{C4F6AD5A-B7B9-4787-B14B-AF1326E46722}"/>
              </a:ext>
            </a:extLst>
          </p:cNvPr>
          <p:cNvCxnSpPr>
            <a:cxnSpLocks/>
            <a:stCxn id="106" idx="2"/>
            <a:endCxn id="95" idx="0"/>
          </p:cNvCxnSpPr>
          <p:nvPr/>
        </p:nvCxnSpPr>
        <p:spPr>
          <a:xfrm rot="16200000" flipH="1">
            <a:off x="7819957" y="-453194"/>
            <a:ext cx="1585623" cy="6058264"/>
          </a:xfrm>
          <a:prstGeom prst="bentConnector3">
            <a:avLst>
              <a:gd name="adj1" fmla="val 76698"/>
            </a:avLst>
          </a:prstGeom>
          <a:ln w="38100">
            <a:solidFill>
              <a:srgbClr val="6F91A0"/>
            </a:solidFill>
          </a:ln>
        </p:spPr>
        <p:style>
          <a:lnRef idx="1">
            <a:schemeClr val="accent1"/>
          </a:lnRef>
          <a:fillRef idx="0">
            <a:schemeClr val="accent1"/>
          </a:fillRef>
          <a:effectRef idx="0">
            <a:schemeClr val="accent1"/>
          </a:effectRef>
          <a:fontRef idx="minor">
            <a:schemeClr val="tx1"/>
          </a:fontRef>
        </p:style>
      </p:cxnSp>
      <p:cxnSp>
        <p:nvCxnSpPr>
          <p:cNvPr id="42" name="Elbow Connector 41">
            <a:extLst>
              <a:ext uri="{FF2B5EF4-FFF2-40B4-BE49-F238E27FC236}">
                <a16:creationId xmlns:a16="http://schemas.microsoft.com/office/drawing/2014/main" id="{57454F8F-1CCD-A9CF-4FC4-A940C3BE555A}"/>
              </a:ext>
            </a:extLst>
          </p:cNvPr>
          <p:cNvCxnSpPr>
            <a:cxnSpLocks/>
            <a:stCxn id="106" idx="1"/>
            <a:endCxn id="89" idx="0"/>
          </p:cNvCxnSpPr>
          <p:nvPr/>
        </p:nvCxnSpPr>
        <p:spPr>
          <a:xfrm rot="10800000" flipV="1">
            <a:off x="2976033" y="1447310"/>
            <a:ext cx="1102174" cy="738370"/>
          </a:xfrm>
          <a:prstGeom prst="bentConnector2">
            <a:avLst/>
          </a:prstGeom>
          <a:ln w="38100">
            <a:solidFill>
              <a:srgbClr val="001F60"/>
            </a:solidFill>
          </a:ln>
        </p:spPr>
        <p:style>
          <a:lnRef idx="1">
            <a:schemeClr val="accent1"/>
          </a:lnRef>
          <a:fillRef idx="0">
            <a:schemeClr val="accent1"/>
          </a:fillRef>
          <a:effectRef idx="0">
            <a:schemeClr val="accent1"/>
          </a:effectRef>
          <a:fontRef idx="minor">
            <a:schemeClr val="tx1"/>
          </a:fontRef>
        </p:style>
      </p:cxnSp>
      <p:cxnSp>
        <p:nvCxnSpPr>
          <p:cNvPr id="46" name="Elbow Connector 45">
            <a:extLst>
              <a:ext uri="{FF2B5EF4-FFF2-40B4-BE49-F238E27FC236}">
                <a16:creationId xmlns:a16="http://schemas.microsoft.com/office/drawing/2014/main" id="{74F8B2A2-6EA0-6522-CFA3-1939B7A7F46A}"/>
              </a:ext>
            </a:extLst>
          </p:cNvPr>
          <p:cNvCxnSpPr>
            <a:cxnSpLocks/>
            <a:stCxn id="106" idx="3"/>
            <a:endCxn id="43" idx="0"/>
          </p:cNvCxnSpPr>
          <p:nvPr/>
        </p:nvCxnSpPr>
        <p:spPr>
          <a:xfrm>
            <a:off x="7089064" y="1447310"/>
            <a:ext cx="559811" cy="738370"/>
          </a:xfrm>
          <a:prstGeom prst="bentConnector2">
            <a:avLst/>
          </a:prstGeom>
          <a:ln w="38100">
            <a:solidFill>
              <a:srgbClr val="001F6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86D500C-FAC5-5856-B59A-8F6E2CE04E22}"/>
              </a:ext>
            </a:extLst>
          </p:cNvPr>
          <p:cNvSpPr/>
          <p:nvPr/>
        </p:nvSpPr>
        <p:spPr>
          <a:xfrm>
            <a:off x="-302004" y="0"/>
            <a:ext cx="192947" cy="729842"/>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a:p>
        </p:txBody>
      </p:sp>
      <p:sp>
        <p:nvSpPr>
          <p:cNvPr id="3" name="Rectangle 2">
            <a:extLst>
              <a:ext uri="{FF2B5EF4-FFF2-40B4-BE49-F238E27FC236}">
                <a16:creationId xmlns:a16="http://schemas.microsoft.com/office/drawing/2014/main" id="{8CE620D5-0EC9-DA78-85CE-7EF76129B0EE}"/>
              </a:ext>
            </a:extLst>
          </p:cNvPr>
          <p:cNvSpPr/>
          <p:nvPr/>
        </p:nvSpPr>
        <p:spPr>
          <a:xfrm>
            <a:off x="-302004" y="813733"/>
            <a:ext cx="192947" cy="729842"/>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dirty="0"/>
          </a:p>
        </p:txBody>
      </p:sp>
      <p:sp>
        <p:nvSpPr>
          <p:cNvPr id="6" name="Rectangle 5">
            <a:extLst>
              <a:ext uri="{FF2B5EF4-FFF2-40B4-BE49-F238E27FC236}">
                <a16:creationId xmlns:a16="http://schemas.microsoft.com/office/drawing/2014/main" id="{BEE3D595-CDCD-DFE3-9241-FF1C55CFDED3}"/>
              </a:ext>
            </a:extLst>
          </p:cNvPr>
          <p:cNvSpPr/>
          <p:nvPr/>
        </p:nvSpPr>
        <p:spPr>
          <a:xfrm>
            <a:off x="-302004" y="1627466"/>
            <a:ext cx="192947" cy="729842"/>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dirty="0"/>
          </a:p>
        </p:txBody>
      </p:sp>
      <p:sp>
        <p:nvSpPr>
          <p:cNvPr id="7" name="Rectangle 6">
            <a:extLst>
              <a:ext uri="{FF2B5EF4-FFF2-40B4-BE49-F238E27FC236}">
                <a16:creationId xmlns:a16="http://schemas.microsoft.com/office/drawing/2014/main" id="{AC3CAE57-B185-4994-DD70-157000BF9B98}"/>
              </a:ext>
            </a:extLst>
          </p:cNvPr>
          <p:cNvSpPr/>
          <p:nvPr/>
        </p:nvSpPr>
        <p:spPr>
          <a:xfrm>
            <a:off x="-302350" y="2461534"/>
            <a:ext cx="192947" cy="72984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0" eaLnBrk="1" latinLnBrk="0" hangingPunct="1"/>
            <a:endParaRPr lang="en-US"/>
          </a:p>
        </p:txBody>
      </p:sp>
      <p:sp>
        <p:nvSpPr>
          <p:cNvPr id="10" name="Rectangle 2">
            <a:extLst>
              <a:ext uri="{FF2B5EF4-FFF2-40B4-BE49-F238E27FC236}">
                <a16:creationId xmlns:a16="http://schemas.microsoft.com/office/drawing/2014/main" id="{F1021FC7-F71B-A3E9-B7C8-CA1223EC4120}"/>
              </a:ext>
            </a:extLst>
          </p:cNvPr>
          <p:cNvSpPr/>
          <p:nvPr/>
        </p:nvSpPr>
        <p:spPr>
          <a:xfrm>
            <a:off x="6215614" y="208120"/>
            <a:ext cx="5593902" cy="1446550"/>
          </a:xfrm>
          <a:prstGeom prst="rect">
            <a:avLst/>
          </a:prstGeom>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he-IL" sz="4400" b="1" i="0" u="none" strike="noStrike" kern="1200" cap="none" spc="0" normalizeH="0" baseline="0" noProof="0" dirty="0" err="1">
                <a:ln>
                  <a:noFill/>
                </a:ln>
                <a:solidFill>
                  <a:schemeClr val="tx1">
                    <a:lumMod val="75000"/>
                    <a:lumOff val="25000"/>
                  </a:schemeClr>
                </a:solidFill>
                <a:effectLst/>
                <a:uLnTx/>
                <a:uFillTx/>
                <a:latin typeface="Alef" pitchFamily="2" charset="-79"/>
                <a:ea typeface="Heebo" charset="0"/>
                <a:cs typeface="Alef" pitchFamily="2" charset="-79"/>
              </a:rPr>
              <a:t>אגש"ח</a:t>
            </a:r>
            <a:r>
              <a:rPr kumimoji="0" lang="he-IL" sz="4400" b="1" i="0" u="none" strike="noStrike" kern="1200" cap="none" spc="0" normalizeH="0" baseline="0" noProof="0" dirty="0">
                <a:ln>
                  <a:noFill/>
                </a:ln>
                <a:solidFill>
                  <a:schemeClr val="tx1">
                    <a:lumMod val="75000"/>
                    <a:lumOff val="25000"/>
                  </a:schemeClr>
                </a:solidFill>
                <a:effectLst/>
                <a:uLnTx/>
                <a:uFillTx/>
                <a:latin typeface="Alef" pitchFamily="2" charset="-79"/>
                <a:ea typeface="Heebo" charset="0"/>
                <a:cs typeface="Alef" pitchFamily="2" charset="-79"/>
              </a:rPr>
              <a:t> מתיישבי דביר</a:t>
            </a:r>
          </a:p>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he-IL" sz="4400" b="1" i="0" u="none" strike="noStrike" kern="1200" cap="none" spc="0" normalizeH="0" baseline="0" noProof="0" dirty="0">
              <a:ln>
                <a:noFill/>
              </a:ln>
              <a:solidFill>
                <a:schemeClr val="tx1">
                  <a:lumMod val="75000"/>
                  <a:lumOff val="25000"/>
                </a:schemeClr>
              </a:solidFill>
              <a:effectLst/>
              <a:uLnTx/>
              <a:uFillTx/>
              <a:latin typeface="Alef" pitchFamily="2" charset="-79"/>
              <a:ea typeface="Heebo" charset="0"/>
              <a:cs typeface="Alef" pitchFamily="2" charset="-79"/>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665671"/>
            <a:ext cx="12191999" cy="5428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896570" y="6437796"/>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01D84C-9C77-4038-8AC7-641397FA4931}" type="slidenum">
              <a:rPr kumimoji="0" lang="en-US" sz="1200" b="0" i="0" u="none" strike="noStrike" kern="1200" cap="none" spc="0" normalizeH="0" baseline="0" noProof="0" smtClean="0">
                <a:ln>
                  <a:noFill/>
                </a:ln>
                <a:solidFill>
                  <a:srgbClr val="FFFFFF"/>
                </a:solidFill>
                <a:effectLst/>
                <a:uLnTx/>
                <a:uFillTx/>
                <a:latin typeface="Heebo" charset="0"/>
                <a:ea typeface="Heebo" charset="0"/>
                <a:cs typeface="Heebo"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FFFFFF"/>
              </a:solidFill>
              <a:effectLst/>
              <a:uLnTx/>
              <a:uFillTx/>
              <a:latin typeface="Heebo" charset="0"/>
              <a:ea typeface="Heebo" charset="0"/>
              <a:cs typeface="Heebo" charset="0"/>
            </a:endParaRPr>
          </a:p>
        </p:txBody>
      </p:sp>
      <p:sp>
        <p:nvSpPr>
          <p:cNvPr id="7" name="AutoShape 4" descr="תוצאת תמונה עבור ‪young family‬‏">
            <a:extLst>
              <a:ext uri="{FF2B5EF4-FFF2-40B4-BE49-F238E27FC236}">
                <a16:creationId xmlns:a16="http://schemas.microsoft.com/office/drawing/2014/main" id="{6A946B53-280C-427A-818B-45422AF34023}"/>
              </a:ext>
            </a:extLst>
          </p:cNvPr>
          <p:cNvSpPr>
            <a:spLocks noChangeAspect="1" noChangeArrowheads="1"/>
          </p:cNvSpPr>
          <p:nvPr/>
        </p:nvSpPr>
        <p:spPr bwMode="auto">
          <a:xfrm>
            <a:off x="5798752"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endParaRPr>
          </a:p>
        </p:txBody>
      </p:sp>
      <p:graphicFrame>
        <p:nvGraphicFramePr>
          <p:cNvPr id="4" name="דיאגרמה 3"/>
          <p:cNvGraphicFramePr/>
          <p:nvPr>
            <p:extLst>
              <p:ext uri="{D42A27DB-BD31-4B8C-83A1-F6EECF244321}">
                <p14:modId xmlns:p14="http://schemas.microsoft.com/office/powerpoint/2010/main" val="100841179"/>
              </p:ext>
            </p:extLst>
          </p:nvPr>
        </p:nvGraphicFramePr>
        <p:xfrm>
          <a:off x="357544" y="665671"/>
          <a:ext cx="11657559" cy="6554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מלבן 16"/>
          <p:cNvSpPr/>
          <p:nvPr/>
        </p:nvSpPr>
        <p:spPr>
          <a:xfrm>
            <a:off x="1286440" y="5319226"/>
            <a:ext cx="1146412" cy="575581"/>
          </a:xfrm>
          <a:prstGeom prst="rect">
            <a:avLst/>
          </a:prstGeom>
          <a:solidFill>
            <a:srgbClr val="6F91A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srgbClr val="FFFFFF"/>
                </a:solidFill>
                <a:effectLst/>
                <a:uLnTx/>
                <a:uFillTx/>
                <a:latin typeface="Calibri" panose="020F0502020204030204"/>
                <a:ea typeface="+mn-ea"/>
                <a:cs typeface="Arial" panose="020B0604020202020204" pitchFamily="34" charset="0"/>
              </a:rPr>
              <a:t>ברקן* </a:t>
            </a:r>
          </a:p>
        </p:txBody>
      </p:sp>
      <p:cxnSp>
        <p:nvCxnSpPr>
          <p:cNvPr id="20" name="מחבר ישר 19"/>
          <p:cNvCxnSpPr>
            <a:cxnSpLocks/>
          </p:cNvCxnSpPr>
          <p:nvPr/>
        </p:nvCxnSpPr>
        <p:spPr>
          <a:xfrm>
            <a:off x="2093386" y="4038600"/>
            <a:ext cx="0" cy="1280626"/>
          </a:xfrm>
          <a:prstGeom prst="line">
            <a:avLst/>
          </a:prstGeom>
          <a:ln w="38100">
            <a:solidFill>
              <a:srgbClr val="6F91A0">
                <a:alpha val="50196"/>
              </a:srgb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688762" y="6208810"/>
            <a:ext cx="3398293" cy="307777"/>
          </a:xfrm>
          <a:prstGeom prst="rect">
            <a:avLst/>
          </a:prstGeom>
          <a:noFill/>
        </p:spPr>
        <p:txBody>
          <a:bodyPr wrap="square" rtlCol="1">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he-IL" sz="1400" b="0" i="0" u="none" strike="noStrike" kern="1200" cap="none" spc="0" normalizeH="0" baseline="0" noProof="0" dirty="0">
                <a:ln>
                  <a:noFill/>
                </a:ln>
                <a:solidFill>
                  <a:srgbClr val="6F91A0"/>
                </a:solidFill>
                <a:effectLst/>
                <a:uLnTx/>
                <a:uFillTx/>
                <a:latin typeface="Calibri" panose="020F0502020204030204"/>
                <a:ea typeface="+mn-ea"/>
                <a:cs typeface="Arial" panose="020B0604020202020204" pitchFamily="34" charset="0"/>
              </a:rPr>
              <a:t>* תאגידים לא פעילים</a:t>
            </a:r>
          </a:p>
        </p:txBody>
      </p:sp>
      <p:cxnSp>
        <p:nvCxnSpPr>
          <p:cNvPr id="26" name="מחבר ישר 25"/>
          <p:cNvCxnSpPr>
            <a:cxnSpLocks/>
          </p:cNvCxnSpPr>
          <p:nvPr/>
        </p:nvCxnSpPr>
        <p:spPr>
          <a:xfrm flipH="1" flipV="1">
            <a:off x="3694753" y="2357308"/>
            <a:ext cx="2127689" cy="665913"/>
          </a:xfrm>
          <a:prstGeom prst="line">
            <a:avLst/>
          </a:prstGeom>
          <a:ln w="76200">
            <a:solidFill>
              <a:srgbClr val="6F91A0"/>
            </a:solidFill>
          </a:ln>
        </p:spPr>
        <p:style>
          <a:lnRef idx="1">
            <a:schemeClr val="accent1"/>
          </a:lnRef>
          <a:fillRef idx="0">
            <a:schemeClr val="accent1"/>
          </a:fillRef>
          <a:effectRef idx="0">
            <a:schemeClr val="accent1"/>
          </a:effectRef>
          <a:fontRef idx="minor">
            <a:schemeClr val="tx1"/>
          </a:fontRef>
        </p:style>
      </p:cxnSp>
      <p:sp>
        <p:nvSpPr>
          <p:cNvPr id="28" name="מלבן 27"/>
          <p:cNvSpPr/>
          <p:nvPr/>
        </p:nvSpPr>
        <p:spPr>
          <a:xfrm>
            <a:off x="697907" y="1532236"/>
            <a:ext cx="3122658" cy="1269568"/>
          </a:xfrm>
          <a:prstGeom prst="rect">
            <a:avLst/>
          </a:prstGeom>
          <a:solidFill>
            <a:srgbClr val="6F91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lvl="0" indent="0" algn="r" defTabSz="457200" rtl="1" eaLnBrk="1" fontAlgn="auto" latinLnBrk="0" hangingPunct="1">
              <a:lnSpc>
                <a:spcPct val="150000"/>
              </a:lnSpc>
              <a:spcBef>
                <a:spcPts val="0"/>
              </a:spcBef>
              <a:spcAft>
                <a:spcPts val="0"/>
              </a:spcAft>
              <a:buClrTx/>
              <a:buSzTx/>
              <a:buFontTx/>
              <a:buNone/>
              <a:tabLst/>
              <a:defRPr/>
            </a:pPr>
            <a:r>
              <a:rPr kumimoji="0" lang="he-IL" sz="1600" b="1" i="0" u="sng" strike="noStrike" kern="1200" cap="none" spc="0" normalizeH="0" baseline="0" noProof="0" dirty="0">
                <a:ln>
                  <a:noFill/>
                </a:ln>
                <a:solidFill>
                  <a:schemeClr val="bg1"/>
                </a:solidFill>
                <a:effectLst/>
                <a:uLnTx/>
                <a:uFillTx/>
                <a:latin typeface="Alef" pitchFamily="2" charset="-79"/>
                <a:cs typeface="Alef" pitchFamily="2" charset="-79"/>
              </a:rPr>
              <a:t>ענפי המשק 100% אחזקה:</a:t>
            </a:r>
          </a:p>
          <a:p>
            <a:pPr marL="0" marR="0" lvl="0" indent="0" algn="r" defTabSz="457200" rtl="1" eaLnBrk="1" fontAlgn="auto" latinLnBrk="0" hangingPunct="1">
              <a:lnSpc>
                <a:spcPct val="150000"/>
              </a:lnSpc>
              <a:spcBef>
                <a:spcPts val="0"/>
              </a:spcBef>
              <a:spcAft>
                <a:spcPts val="0"/>
              </a:spcAft>
              <a:buClrTx/>
              <a:buSzTx/>
              <a:buFontTx/>
              <a:buNone/>
              <a:tabLst/>
              <a:defRPr/>
            </a:pPr>
            <a:r>
              <a:rPr kumimoji="0" lang="he-IL" sz="1600" b="0" i="0" u="none" strike="noStrike" kern="1200" cap="none" spc="0" normalizeH="0" baseline="0" noProof="0" dirty="0">
                <a:ln>
                  <a:noFill/>
                </a:ln>
                <a:solidFill>
                  <a:schemeClr val="bg1"/>
                </a:solidFill>
                <a:effectLst/>
                <a:uLnTx/>
                <a:uFillTx/>
                <a:latin typeface="Alef" pitchFamily="2" charset="-79"/>
                <a:cs typeface="Alef" pitchFamily="2" charset="-79"/>
              </a:rPr>
              <a:t>רפת, לול</a:t>
            </a:r>
            <a:r>
              <a:rPr lang="he-IL" sz="1600" dirty="0">
                <a:solidFill>
                  <a:schemeClr val="bg1"/>
                </a:solidFill>
                <a:latin typeface="Alef" pitchFamily="2" charset="-79"/>
                <a:cs typeface="Alef" pitchFamily="2" charset="-79"/>
              </a:rPr>
              <a:t>, </a:t>
            </a:r>
            <a:r>
              <a:rPr kumimoji="0" lang="he-IL" sz="1600" b="0" i="0" u="none" strike="noStrike" kern="1200" cap="none" spc="0" normalizeH="0" baseline="0" noProof="0" dirty="0">
                <a:ln>
                  <a:noFill/>
                </a:ln>
                <a:solidFill>
                  <a:schemeClr val="bg1"/>
                </a:solidFill>
                <a:effectLst/>
                <a:uLnTx/>
                <a:uFillTx/>
                <a:latin typeface="Alef" pitchFamily="2" charset="-79"/>
                <a:cs typeface="Alef" pitchFamily="2" charset="-79"/>
              </a:rPr>
              <a:t>גדש</a:t>
            </a:r>
          </a:p>
          <a:p>
            <a:pPr marL="0" marR="0" lvl="0" indent="0" algn="r" defTabSz="457200" rtl="1" eaLnBrk="1" fontAlgn="auto" latinLnBrk="0" hangingPunct="1">
              <a:lnSpc>
                <a:spcPct val="150000"/>
              </a:lnSpc>
              <a:spcBef>
                <a:spcPts val="0"/>
              </a:spcBef>
              <a:spcAft>
                <a:spcPts val="0"/>
              </a:spcAft>
              <a:buClrTx/>
              <a:buSzTx/>
              <a:buFontTx/>
              <a:buNone/>
              <a:tabLst/>
              <a:defRPr/>
            </a:pPr>
            <a:r>
              <a:rPr kumimoji="0" lang="he-IL" sz="1600" b="0" i="0" u="none" strike="noStrike" kern="1200" cap="none" spc="0" normalizeH="0" baseline="0" noProof="0" dirty="0">
                <a:ln>
                  <a:noFill/>
                </a:ln>
                <a:solidFill>
                  <a:schemeClr val="bg1"/>
                </a:solidFill>
                <a:effectLst/>
                <a:uLnTx/>
                <a:uFillTx/>
                <a:latin typeface="Alef" pitchFamily="2" charset="-79"/>
                <a:cs typeface="Alef" pitchFamily="2" charset="-79"/>
              </a:rPr>
              <a:t>ענפי עזר- מסגריה, בניין,  חשמליה</a:t>
            </a:r>
          </a:p>
          <a:p>
            <a:pPr marL="0" marR="0" lvl="0" indent="0" algn="r" defTabSz="457200" rtl="1" eaLnBrk="1" fontAlgn="auto" latinLnBrk="0" hangingPunct="1">
              <a:lnSpc>
                <a:spcPct val="150000"/>
              </a:lnSpc>
              <a:spcBef>
                <a:spcPts val="0"/>
              </a:spcBef>
              <a:spcAft>
                <a:spcPts val="0"/>
              </a:spcAft>
              <a:buClrTx/>
              <a:buSzTx/>
              <a:buFontTx/>
              <a:buNone/>
              <a:tabLst/>
              <a:defRPr/>
            </a:pPr>
            <a:endParaRPr kumimoji="0" lang="he-IL" sz="1600" b="0" i="0" u="none" strike="noStrike" kern="1200" cap="none" spc="0" normalizeH="0" baseline="0" noProof="0" dirty="0">
              <a:ln>
                <a:noFill/>
              </a:ln>
              <a:solidFill>
                <a:schemeClr val="bg1"/>
              </a:solidFill>
              <a:effectLst/>
              <a:uLnTx/>
              <a:uFillTx/>
              <a:latin typeface="Alef" pitchFamily="2" charset="-79"/>
              <a:cs typeface="Alef" pitchFamily="2" charset="-79"/>
            </a:endParaRPr>
          </a:p>
        </p:txBody>
      </p:sp>
      <p:pic>
        <p:nvPicPr>
          <p:cNvPr id="13" name="Graphic 12" descr="Deciduous tree with solid fill">
            <a:extLst>
              <a:ext uri="{FF2B5EF4-FFF2-40B4-BE49-F238E27FC236}">
                <a16:creationId xmlns:a16="http://schemas.microsoft.com/office/drawing/2014/main" id="{FCB693F3-E6E4-137A-CC3B-693AC512027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47833" y="665671"/>
            <a:ext cx="2763329" cy="2763329"/>
          </a:xfrm>
          <a:prstGeom prst="rect">
            <a:avLst/>
          </a:prstGeom>
        </p:spPr>
      </p:pic>
      <p:sp>
        <p:nvSpPr>
          <p:cNvPr id="25" name="Oval 24">
            <a:extLst>
              <a:ext uri="{FF2B5EF4-FFF2-40B4-BE49-F238E27FC236}">
                <a16:creationId xmlns:a16="http://schemas.microsoft.com/office/drawing/2014/main" id="{63CD4C05-2620-1D43-A0A4-EF885C2C9EF7}"/>
              </a:ext>
            </a:extLst>
          </p:cNvPr>
          <p:cNvSpPr/>
          <p:nvPr/>
        </p:nvSpPr>
        <p:spPr>
          <a:xfrm>
            <a:off x="5669857" y="1293047"/>
            <a:ext cx="760450" cy="7604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EA5868F5-6B1A-913B-915B-15BB4146FAAD}"/>
              </a:ext>
            </a:extLst>
          </p:cNvPr>
          <p:cNvGrpSpPr/>
          <p:nvPr/>
        </p:nvGrpSpPr>
        <p:grpSpPr>
          <a:xfrm>
            <a:off x="4710494" y="810447"/>
            <a:ext cx="2473347" cy="1665187"/>
            <a:chOff x="4710494" y="810447"/>
            <a:chExt cx="2473347" cy="1665187"/>
          </a:xfrm>
        </p:grpSpPr>
        <p:sp>
          <p:nvSpPr>
            <p:cNvPr id="14" name="Oval 13">
              <a:extLst>
                <a:ext uri="{FF2B5EF4-FFF2-40B4-BE49-F238E27FC236}">
                  <a16:creationId xmlns:a16="http://schemas.microsoft.com/office/drawing/2014/main" id="{9C2713F7-5329-F3E9-3491-7253F5DC02F6}"/>
                </a:ext>
              </a:extLst>
            </p:cNvPr>
            <p:cNvSpPr/>
            <p:nvPr/>
          </p:nvSpPr>
          <p:spPr>
            <a:xfrm>
              <a:off x="4710494" y="1569701"/>
              <a:ext cx="905933" cy="90593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9A6E8C2-D63B-67BF-2DC5-BB09582C949C}"/>
                </a:ext>
              </a:extLst>
            </p:cNvPr>
            <p:cNvSpPr/>
            <p:nvPr/>
          </p:nvSpPr>
          <p:spPr>
            <a:xfrm>
              <a:off x="4984056" y="1022114"/>
              <a:ext cx="760450" cy="7604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E73E823-3D05-C268-D93B-17CA74F090C5}"/>
                </a:ext>
              </a:extLst>
            </p:cNvPr>
            <p:cNvSpPr/>
            <p:nvPr/>
          </p:nvSpPr>
          <p:spPr>
            <a:xfrm>
              <a:off x="5508990" y="810447"/>
              <a:ext cx="760450" cy="7604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21544D3-ADBE-D740-7FF6-06005261EE7C}"/>
                </a:ext>
              </a:extLst>
            </p:cNvPr>
            <p:cNvSpPr/>
            <p:nvPr/>
          </p:nvSpPr>
          <p:spPr>
            <a:xfrm>
              <a:off x="5974657" y="912047"/>
              <a:ext cx="760450" cy="7604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39E707D-9A96-C24F-A9CD-FF0DE1E2F182}"/>
                </a:ext>
              </a:extLst>
            </p:cNvPr>
            <p:cNvSpPr/>
            <p:nvPr/>
          </p:nvSpPr>
          <p:spPr>
            <a:xfrm>
              <a:off x="6186324" y="1267647"/>
              <a:ext cx="760450" cy="7604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6ED2F9A-6D0F-C2BB-8E58-26931CBDBD0D}"/>
                </a:ext>
              </a:extLst>
            </p:cNvPr>
            <p:cNvSpPr/>
            <p:nvPr/>
          </p:nvSpPr>
          <p:spPr>
            <a:xfrm>
              <a:off x="6423391" y="1555514"/>
              <a:ext cx="760450" cy="7604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CAE22E5-62D5-0868-7988-BC3067B33794}"/>
                </a:ext>
              </a:extLst>
            </p:cNvPr>
            <p:cNvSpPr/>
            <p:nvPr/>
          </p:nvSpPr>
          <p:spPr>
            <a:xfrm>
              <a:off x="6025457" y="1496247"/>
              <a:ext cx="760450" cy="76045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30F8819-4476-3A80-B507-3CB9F072A7EF}"/>
                </a:ext>
              </a:extLst>
            </p:cNvPr>
            <p:cNvSpPr/>
            <p:nvPr/>
          </p:nvSpPr>
          <p:spPr>
            <a:xfrm>
              <a:off x="5355131" y="1391634"/>
              <a:ext cx="905932" cy="90593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2">
            <a:extLst>
              <a:ext uri="{FF2B5EF4-FFF2-40B4-BE49-F238E27FC236}">
                <a16:creationId xmlns:a16="http://schemas.microsoft.com/office/drawing/2014/main" id="{ED978D66-B34A-422A-BFAB-35943EE90603}"/>
              </a:ext>
            </a:extLst>
          </p:cNvPr>
          <p:cNvSpPr/>
          <p:nvPr/>
        </p:nvSpPr>
        <p:spPr>
          <a:xfrm>
            <a:off x="6132513" y="1039047"/>
            <a:ext cx="5593902" cy="769441"/>
          </a:xfrm>
          <a:prstGeom prst="rect">
            <a:avLst/>
          </a:prstGeom>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he-IL" sz="4400" b="1" i="0" u="none" strike="noStrike" kern="1200" cap="none" spc="0" normalizeH="0" baseline="0" noProof="0" dirty="0">
                <a:ln>
                  <a:noFill/>
                </a:ln>
                <a:solidFill>
                  <a:srgbClr val="001F60"/>
                </a:solidFill>
                <a:effectLst/>
                <a:uLnTx/>
                <a:uFillTx/>
                <a:latin typeface="Alef" pitchFamily="2" charset="-79"/>
                <a:ea typeface="Heebo" charset="0"/>
                <a:cs typeface="Alef" pitchFamily="2" charset="-79"/>
              </a:rPr>
              <a:t>מבנה  אחזקות</a:t>
            </a:r>
            <a:endParaRPr kumimoji="0" lang="he-IL" sz="4000" b="1" i="0" u="none" strike="noStrike" kern="1200" cap="none" spc="0" normalizeH="0" baseline="0" noProof="0" dirty="0">
              <a:ln>
                <a:noFill/>
              </a:ln>
              <a:solidFill>
                <a:srgbClr val="001F60"/>
              </a:solidFill>
              <a:effectLst/>
              <a:uLnTx/>
              <a:uFillTx/>
              <a:latin typeface="Alef" pitchFamily="2" charset="-79"/>
              <a:ea typeface="Heebo" charset="0"/>
              <a:cs typeface="Alef" pitchFamily="2" charset="-79"/>
            </a:endParaRPr>
          </a:p>
        </p:txBody>
      </p:sp>
      <p:sp>
        <p:nvSpPr>
          <p:cNvPr id="35" name="TextBox 34">
            <a:extLst>
              <a:ext uri="{FF2B5EF4-FFF2-40B4-BE49-F238E27FC236}">
                <a16:creationId xmlns:a16="http://schemas.microsoft.com/office/drawing/2014/main" id="{C861E5AA-4C26-148A-9C52-7F92E092201E}"/>
              </a:ext>
            </a:extLst>
          </p:cNvPr>
          <p:cNvSpPr txBox="1"/>
          <p:nvPr/>
        </p:nvSpPr>
        <p:spPr>
          <a:xfrm>
            <a:off x="4613897" y="1431665"/>
            <a:ext cx="1890325" cy="369332"/>
          </a:xfrm>
          <a:prstGeom prst="rect">
            <a:avLst/>
          </a:prstGeom>
          <a:noFill/>
        </p:spPr>
        <p:txBody>
          <a:bodyPr wrap="square">
            <a:spAutoFit/>
          </a:bodyPr>
          <a:lstStyle/>
          <a:p>
            <a:pPr marL="0" algn="r" defTabSz="457200" rtl="1" eaLnBrk="1" latinLnBrk="0" hangingPunct="1"/>
            <a:r>
              <a:rPr kumimoji="0" lang="he-IL" sz="1800" b="1" i="0" strike="noStrike" kern="1200" cap="none" spc="0" normalizeH="0" baseline="0" noProof="0" dirty="0">
                <a:ln>
                  <a:noFill/>
                </a:ln>
                <a:solidFill>
                  <a:schemeClr val="bg1"/>
                </a:solidFill>
                <a:effectLst/>
                <a:uLnTx/>
                <a:uFillTx/>
                <a:latin typeface="Alef" pitchFamily="2" charset="-79"/>
                <a:cs typeface="Alef" pitchFamily="2" charset="-79"/>
              </a:rPr>
              <a:t>קיבוץ דביר</a:t>
            </a:r>
            <a:endParaRPr lang="en-US" dirty="0"/>
          </a:p>
        </p:txBody>
      </p:sp>
      <p:sp>
        <p:nvSpPr>
          <p:cNvPr id="6" name="Rectangle 5">
            <a:extLst>
              <a:ext uri="{FF2B5EF4-FFF2-40B4-BE49-F238E27FC236}">
                <a16:creationId xmlns:a16="http://schemas.microsoft.com/office/drawing/2014/main" id="{00D461EB-B94F-44E2-9867-A569E59A24B4}"/>
              </a:ext>
            </a:extLst>
          </p:cNvPr>
          <p:cNvSpPr/>
          <p:nvPr/>
        </p:nvSpPr>
        <p:spPr>
          <a:xfrm>
            <a:off x="-302004" y="0"/>
            <a:ext cx="192947" cy="729842"/>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a:p>
        </p:txBody>
      </p:sp>
      <p:sp>
        <p:nvSpPr>
          <p:cNvPr id="11" name="Rectangle 10">
            <a:extLst>
              <a:ext uri="{FF2B5EF4-FFF2-40B4-BE49-F238E27FC236}">
                <a16:creationId xmlns:a16="http://schemas.microsoft.com/office/drawing/2014/main" id="{1719C988-E011-2347-1BCF-A7906C3BB769}"/>
              </a:ext>
            </a:extLst>
          </p:cNvPr>
          <p:cNvSpPr/>
          <p:nvPr/>
        </p:nvSpPr>
        <p:spPr>
          <a:xfrm>
            <a:off x="-302004" y="813733"/>
            <a:ext cx="192947" cy="729842"/>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dirty="0"/>
          </a:p>
        </p:txBody>
      </p:sp>
      <p:sp>
        <p:nvSpPr>
          <p:cNvPr id="12" name="Rectangle 11">
            <a:extLst>
              <a:ext uri="{FF2B5EF4-FFF2-40B4-BE49-F238E27FC236}">
                <a16:creationId xmlns:a16="http://schemas.microsoft.com/office/drawing/2014/main" id="{6012DA16-D372-8209-9A94-42E5151533ED}"/>
              </a:ext>
            </a:extLst>
          </p:cNvPr>
          <p:cNvSpPr/>
          <p:nvPr/>
        </p:nvSpPr>
        <p:spPr>
          <a:xfrm>
            <a:off x="-302004" y="1627466"/>
            <a:ext cx="192947" cy="729842"/>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dirty="0"/>
          </a:p>
        </p:txBody>
      </p:sp>
      <p:sp>
        <p:nvSpPr>
          <p:cNvPr id="30" name="Rectangle 29">
            <a:extLst>
              <a:ext uri="{FF2B5EF4-FFF2-40B4-BE49-F238E27FC236}">
                <a16:creationId xmlns:a16="http://schemas.microsoft.com/office/drawing/2014/main" id="{968273E5-1111-7036-C73C-E8EBD4F98231}"/>
              </a:ext>
            </a:extLst>
          </p:cNvPr>
          <p:cNvSpPr/>
          <p:nvPr/>
        </p:nvSpPr>
        <p:spPr>
          <a:xfrm>
            <a:off x="-302350" y="2461534"/>
            <a:ext cx="192947" cy="72984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0" eaLnBrk="1" latinLnBrk="0" hangingPunct="1"/>
            <a:endParaRPr lang="en-US"/>
          </a:p>
        </p:txBody>
      </p:sp>
    </p:spTree>
    <p:extLst>
      <p:ext uri="{BB962C8B-B14F-4D97-AF65-F5344CB8AC3E}">
        <p14:creationId xmlns:p14="http://schemas.microsoft.com/office/powerpoint/2010/main" val="2250241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041418" y="6437796"/>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01D84C-9C77-4038-8AC7-641397FA4931}" type="slidenum">
              <a:rPr kumimoji="0" lang="en-US" sz="1200" b="0" i="0" u="none" strike="noStrike" kern="1200" cap="none" spc="0" normalizeH="0" baseline="0" noProof="0" smtClean="0">
                <a:ln>
                  <a:noFill/>
                </a:ln>
                <a:solidFill>
                  <a:srgbClr val="FFFFFF"/>
                </a:solidFill>
                <a:effectLst/>
                <a:uLnTx/>
                <a:uFillTx/>
                <a:latin typeface="Heebo" charset="0"/>
                <a:ea typeface="Heebo" charset="0"/>
                <a:cs typeface="Heebo"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FFFFFF"/>
              </a:solidFill>
              <a:effectLst/>
              <a:uLnTx/>
              <a:uFillTx/>
              <a:latin typeface="Heebo" charset="0"/>
              <a:ea typeface="Heebo" charset="0"/>
              <a:cs typeface="Heebo" charset="0"/>
            </a:endParaRPr>
          </a:p>
        </p:txBody>
      </p:sp>
      <p:sp>
        <p:nvSpPr>
          <p:cNvPr id="7" name="AutoShape 4" descr="תוצאת תמונה עבור ‪young family‬‏">
            <a:extLst>
              <a:ext uri="{FF2B5EF4-FFF2-40B4-BE49-F238E27FC236}">
                <a16:creationId xmlns:a16="http://schemas.microsoft.com/office/drawing/2014/main" id="{6A946B53-280C-427A-818B-45422AF3402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endParaRPr>
          </a:p>
        </p:txBody>
      </p:sp>
      <p:sp>
        <p:nvSpPr>
          <p:cNvPr id="12" name="Rectangle 31">
            <a:extLst>
              <a:ext uri="{FF2B5EF4-FFF2-40B4-BE49-F238E27FC236}">
                <a16:creationId xmlns:a16="http://schemas.microsoft.com/office/drawing/2014/main" id="{DC31FB74-C17D-4DEC-A1BA-87FCDBF8EC8E}"/>
              </a:ext>
            </a:extLst>
          </p:cNvPr>
          <p:cNvSpPr/>
          <p:nvPr/>
        </p:nvSpPr>
        <p:spPr>
          <a:xfrm>
            <a:off x="847864" y="1327889"/>
            <a:ext cx="3775295" cy="800219"/>
          </a:xfrm>
          <a:prstGeom prst="rect">
            <a:avLst/>
          </a:prstGeom>
        </p:spPr>
        <p:txBody>
          <a:bodyPr wrap="square">
            <a:spAutoFit/>
          </a:bodyPr>
          <a:lstStyle/>
          <a:p>
            <a:pPr marL="342900" marR="0" lvl="0" indent="-342900" algn="just" defTabSz="457200" rtl="1" eaLnBrk="0" fontAlgn="auto" latinLnBrk="0" hangingPunct="0">
              <a:lnSpc>
                <a:spcPct val="100000"/>
              </a:lnSpc>
              <a:spcBef>
                <a:spcPts val="600"/>
              </a:spcBef>
              <a:spcAft>
                <a:spcPts val="600"/>
              </a:spcAft>
              <a:buClr>
                <a:srgbClr val="4CA846"/>
              </a:buClr>
              <a:buSzTx/>
              <a:buFont typeface="+mj-lt"/>
              <a:buAutoNum type="arabicPeriod"/>
              <a:tabLst/>
              <a:defRPr/>
            </a:pPr>
            <a:endParaRPr kumimoji="0" lang="he-IL" sz="1800" b="1" i="0" u="none" strike="noStrike" kern="1200" cap="none" spc="0" normalizeH="0" baseline="0" noProof="0" dirty="0">
              <a:ln>
                <a:noFill/>
              </a:ln>
              <a:solidFill>
                <a:srgbClr val="002060"/>
              </a:solidFill>
              <a:effectLst/>
              <a:uLnTx/>
              <a:uFillTx/>
              <a:latin typeface="Heebo" charset="0"/>
              <a:ea typeface="Heebo" charset="0"/>
              <a:cs typeface="Heebo" charset="0"/>
            </a:endParaRPr>
          </a:p>
          <a:p>
            <a:pPr marL="0" marR="0" lvl="0" indent="0" algn="just" defTabSz="457200" rtl="1" eaLnBrk="0" fontAlgn="auto" latinLnBrk="0" hangingPunct="0">
              <a:lnSpc>
                <a:spcPct val="100000"/>
              </a:lnSpc>
              <a:spcBef>
                <a:spcPts val="600"/>
              </a:spcBef>
              <a:spcAft>
                <a:spcPts val="600"/>
              </a:spcAft>
              <a:buClr>
                <a:srgbClr val="4CA846"/>
              </a:buClr>
              <a:buSzTx/>
              <a:buFontTx/>
              <a:buNone/>
              <a:tabLst/>
              <a:defRPr/>
            </a:pPr>
            <a:endParaRPr kumimoji="0" lang="he-IL" sz="1800" b="1" i="0" u="none" strike="noStrike" kern="1200" cap="none" spc="0" normalizeH="0" baseline="0" noProof="0" dirty="0">
              <a:ln>
                <a:noFill/>
              </a:ln>
              <a:solidFill>
                <a:srgbClr val="002060"/>
              </a:solidFill>
              <a:effectLst/>
              <a:uLnTx/>
              <a:uFillTx/>
              <a:latin typeface="Heebo" charset="0"/>
              <a:ea typeface="Heebo" charset="0"/>
              <a:cs typeface="Heebo" charset="0"/>
            </a:endParaRPr>
          </a:p>
        </p:txBody>
      </p:sp>
      <p:sp>
        <p:nvSpPr>
          <p:cNvPr id="4" name="TextBox 3">
            <a:extLst>
              <a:ext uri="{FF2B5EF4-FFF2-40B4-BE49-F238E27FC236}">
                <a16:creationId xmlns:a16="http://schemas.microsoft.com/office/drawing/2014/main" id="{2A6F8336-7FFD-4121-B8BA-917045C35D85}"/>
              </a:ext>
            </a:extLst>
          </p:cNvPr>
          <p:cNvSpPr txBox="1"/>
          <p:nvPr/>
        </p:nvSpPr>
        <p:spPr>
          <a:xfrm>
            <a:off x="847864" y="1543575"/>
            <a:ext cx="8485625" cy="5393784"/>
          </a:xfrm>
          <a:prstGeom prst="rect">
            <a:avLst/>
          </a:prstGeom>
          <a:noFill/>
        </p:spPr>
        <p:txBody>
          <a:bodyPr wrap="square" rtlCol="1">
            <a:spAutoFit/>
          </a:bodyPr>
          <a:lstStyle/>
          <a:p>
            <a:pPr marL="457200" marR="0" lvl="0" indent="-457200" algn="r" defTabSz="457200" rtl="1" eaLnBrk="1" fontAlgn="auto" latinLnBrk="0" hangingPunct="1">
              <a:lnSpc>
                <a:spcPct val="100000"/>
              </a:lnSpc>
              <a:spcBef>
                <a:spcPts val="600"/>
              </a:spcBef>
              <a:spcAft>
                <a:spcPts val="600"/>
              </a:spcAft>
              <a:buClrTx/>
              <a:buSzTx/>
              <a:buFont typeface="+mj-cs"/>
              <a:buAutoNum type="hebrew2Minus"/>
              <a:tabLst/>
              <a:defRPr/>
            </a:pPr>
            <a:r>
              <a:rPr kumimoji="0" lang="he-IL" sz="2000" u="none" strike="noStrike" kern="1200" cap="none" spc="0" normalizeH="0" baseline="0" noProof="0" dirty="0">
                <a:ln>
                  <a:noFill/>
                </a:ln>
                <a:solidFill>
                  <a:srgbClr val="000000">
                    <a:lumMod val="75000"/>
                    <a:lumOff val="25000"/>
                  </a:srgbClr>
                </a:solidFill>
                <a:effectLst/>
                <a:uLnTx/>
                <a:uFillTx/>
                <a:latin typeface="Alef" pitchFamily="2" charset="-79"/>
                <a:cs typeface="Alef" pitchFamily="2" charset="-79"/>
              </a:rPr>
              <a:t>קיבוץ דביר הינו אגודה שיתופית חקלאית בה יש כ-240 חברים</a:t>
            </a:r>
            <a:r>
              <a:rPr kumimoji="0" lang="en-US" sz="2000" u="none" strike="noStrike" kern="1200" cap="none" spc="0" normalizeH="0" baseline="0" noProof="0" dirty="0">
                <a:ln>
                  <a:noFill/>
                </a:ln>
                <a:solidFill>
                  <a:srgbClr val="000000">
                    <a:lumMod val="75000"/>
                    <a:lumOff val="25000"/>
                  </a:srgbClr>
                </a:solidFill>
                <a:effectLst/>
                <a:uLnTx/>
                <a:uFillTx/>
                <a:latin typeface="Alef" pitchFamily="2" charset="-79"/>
                <a:cs typeface="Alef" pitchFamily="2" charset="-79"/>
              </a:rPr>
              <a:t>.</a:t>
            </a:r>
            <a:endParaRPr kumimoji="0" lang="he-IL" sz="2000" u="none" strike="noStrike" kern="1200" cap="none" spc="0" normalizeH="0" baseline="0" noProof="0" dirty="0">
              <a:ln>
                <a:noFill/>
              </a:ln>
              <a:solidFill>
                <a:srgbClr val="000000">
                  <a:lumMod val="75000"/>
                  <a:lumOff val="25000"/>
                </a:srgbClr>
              </a:solidFill>
              <a:effectLst/>
              <a:uLnTx/>
              <a:uFillTx/>
              <a:latin typeface="Alef" pitchFamily="2" charset="-79"/>
              <a:cs typeface="Alef" pitchFamily="2" charset="-79"/>
            </a:endParaRPr>
          </a:p>
          <a:p>
            <a:pPr marL="457200" marR="0" lvl="0" indent="-457200" algn="r" defTabSz="457200" rtl="1" eaLnBrk="1" fontAlgn="auto" latinLnBrk="0" hangingPunct="1">
              <a:lnSpc>
                <a:spcPct val="100000"/>
              </a:lnSpc>
              <a:spcBef>
                <a:spcPts val="600"/>
              </a:spcBef>
              <a:spcAft>
                <a:spcPts val="600"/>
              </a:spcAft>
              <a:buClrTx/>
              <a:buSzTx/>
              <a:buFont typeface="+mj-cs"/>
              <a:buAutoNum type="hebrew2Minus"/>
              <a:tabLst/>
              <a:defRPr/>
            </a:pPr>
            <a:r>
              <a:rPr kumimoji="0" lang="he-IL" sz="2000" u="none" strike="noStrike" kern="1200" cap="none" spc="0" normalizeH="0" baseline="0" noProof="0" dirty="0">
                <a:ln>
                  <a:noFill/>
                </a:ln>
                <a:solidFill>
                  <a:srgbClr val="000000">
                    <a:lumMod val="75000"/>
                    <a:lumOff val="25000"/>
                  </a:srgbClr>
                </a:solidFill>
                <a:effectLst/>
                <a:uLnTx/>
                <a:uFillTx/>
                <a:latin typeface="Alef" pitchFamily="2" charset="-79"/>
                <a:cs typeface="Alef" pitchFamily="2" charset="-79"/>
              </a:rPr>
              <a:t>האגודה מחזיקה באמצעי ייצור הכוללים בין היתר זכויות בקרקע, מכסות מים, מכסות חלב. אלו התקבלו מהמדינה לאורך שנות הקיבוץ במטרה לקיים את הקיבוץ וחבריו</a:t>
            </a:r>
            <a:r>
              <a:rPr lang="en-US" sz="2000" dirty="0">
                <a:solidFill>
                  <a:srgbClr val="000000">
                    <a:lumMod val="75000"/>
                    <a:lumOff val="25000"/>
                  </a:srgbClr>
                </a:solidFill>
                <a:latin typeface="Alef" pitchFamily="2" charset="-79"/>
                <a:cs typeface="Alef" pitchFamily="2" charset="-79"/>
              </a:rPr>
              <a:t>.</a:t>
            </a:r>
            <a:endParaRPr kumimoji="0" lang="he-IL" sz="2000" u="none" strike="noStrike" kern="1200" cap="none" spc="0" normalizeH="0" baseline="0" noProof="0" dirty="0">
              <a:ln>
                <a:noFill/>
              </a:ln>
              <a:solidFill>
                <a:srgbClr val="000000">
                  <a:lumMod val="75000"/>
                  <a:lumOff val="25000"/>
                </a:srgbClr>
              </a:solidFill>
              <a:effectLst/>
              <a:uLnTx/>
              <a:uFillTx/>
              <a:latin typeface="Alef" pitchFamily="2" charset="-79"/>
              <a:cs typeface="Alef" pitchFamily="2" charset="-79"/>
            </a:endParaRPr>
          </a:p>
          <a:p>
            <a:pPr marL="457200" marR="0" lvl="0" indent="-457200" algn="r" defTabSz="457200" rtl="1" eaLnBrk="1" fontAlgn="auto" latinLnBrk="0" hangingPunct="1">
              <a:lnSpc>
                <a:spcPct val="100000"/>
              </a:lnSpc>
              <a:spcBef>
                <a:spcPts val="600"/>
              </a:spcBef>
              <a:spcAft>
                <a:spcPts val="600"/>
              </a:spcAft>
              <a:buClrTx/>
              <a:buSzTx/>
              <a:buFont typeface="+mj-cs"/>
              <a:buAutoNum type="hebrew2Minus"/>
              <a:tabLst/>
              <a:defRPr/>
            </a:pPr>
            <a:r>
              <a:rPr kumimoji="0" lang="he-IL" sz="2000" u="none" strike="noStrike" kern="1200" cap="none" spc="0" normalizeH="0" baseline="0" noProof="0" dirty="0">
                <a:ln>
                  <a:noFill/>
                </a:ln>
                <a:solidFill>
                  <a:srgbClr val="000000">
                    <a:lumMod val="75000"/>
                    <a:lumOff val="25000"/>
                  </a:srgbClr>
                </a:solidFill>
                <a:effectLst/>
                <a:uLnTx/>
                <a:uFillTx/>
                <a:latin typeface="Alef" pitchFamily="2" charset="-79"/>
                <a:cs typeface="Alef" pitchFamily="2" charset="-79"/>
              </a:rPr>
              <a:t>הפעילות המשקית כיום מתבססת על הענפים הבאים:</a:t>
            </a:r>
          </a:p>
          <a:p>
            <a:pPr marL="800100" marR="0" lvl="1" indent="-342900" algn="r" defTabSz="457200" rtl="1"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he-IL" u="none" strike="noStrike" kern="1200" cap="none" spc="0" normalizeH="0" baseline="0" noProof="0" dirty="0">
                <a:ln>
                  <a:noFill/>
                </a:ln>
                <a:solidFill>
                  <a:srgbClr val="000000">
                    <a:lumMod val="75000"/>
                    <a:lumOff val="25000"/>
                  </a:srgbClr>
                </a:solidFill>
                <a:effectLst/>
                <a:uLnTx/>
                <a:uFillTx/>
                <a:latin typeface="Alef" pitchFamily="2" charset="-79"/>
                <a:cs typeface="Alef" pitchFamily="2" charset="-79"/>
              </a:rPr>
              <a:t>פעילות חקלאית הכוללת לול לפטם, רפת וגידולי שדה</a:t>
            </a:r>
          </a:p>
          <a:p>
            <a:pPr marL="800100" marR="0" lvl="1" indent="-342900" algn="r" defTabSz="457200" rtl="1"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he-IL" u="none" strike="noStrike" kern="1200" cap="none" spc="0" normalizeH="0" baseline="0" noProof="0" dirty="0">
                <a:ln>
                  <a:noFill/>
                </a:ln>
                <a:solidFill>
                  <a:srgbClr val="000000">
                    <a:lumMod val="75000"/>
                    <a:lumOff val="25000"/>
                  </a:srgbClr>
                </a:solidFill>
                <a:effectLst/>
                <a:uLnTx/>
                <a:uFillTx/>
                <a:latin typeface="Alef" pitchFamily="2" charset="-79"/>
                <a:cs typeface="Alef" pitchFamily="2" charset="-79"/>
              </a:rPr>
              <a:t>פעילות תעשייתית שברובה נשענת על מפעל דולב</a:t>
            </a:r>
          </a:p>
          <a:p>
            <a:pPr marL="800100" marR="0" lvl="1" indent="-342900" algn="r" defTabSz="457200" rtl="1"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he-IL" u="none" strike="noStrike" kern="1200" cap="none" spc="0" normalizeH="0" baseline="0" noProof="0" dirty="0">
                <a:ln>
                  <a:noFill/>
                </a:ln>
                <a:solidFill>
                  <a:srgbClr val="000000">
                    <a:lumMod val="75000"/>
                    <a:lumOff val="25000"/>
                  </a:srgbClr>
                </a:solidFill>
                <a:effectLst/>
                <a:uLnTx/>
                <a:uFillTx/>
                <a:latin typeface="Alef" pitchFamily="2" charset="-79"/>
                <a:cs typeface="Alef" pitchFamily="2" charset="-79"/>
              </a:rPr>
              <a:t>פעילות אנרגטית לייצור ואספקת חשמל בשטחי הקיבוץ ובאזור התעשייה</a:t>
            </a:r>
          </a:p>
          <a:p>
            <a:pPr marL="800100" marR="0" lvl="1" indent="-342900" algn="r" defTabSz="457200" rtl="1"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he-IL" u="none" strike="noStrike" kern="1200" cap="none" spc="0" normalizeH="0" baseline="0" noProof="0" dirty="0">
                <a:ln>
                  <a:noFill/>
                </a:ln>
                <a:solidFill>
                  <a:srgbClr val="000000">
                    <a:lumMod val="75000"/>
                    <a:lumOff val="25000"/>
                  </a:srgbClr>
                </a:solidFill>
                <a:effectLst/>
                <a:uLnTx/>
                <a:uFillTx/>
                <a:latin typeface="Alef" pitchFamily="2" charset="-79"/>
                <a:cs typeface="Alef" pitchFamily="2" charset="-79"/>
              </a:rPr>
              <a:t>פיתוח מקרקעין לרבות הקמת מבני תעשייה והשכרתם</a:t>
            </a:r>
          </a:p>
          <a:p>
            <a:pPr marL="457200" marR="0" lvl="0" indent="-457200" algn="r" defTabSz="457200" rtl="1" eaLnBrk="1" fontAlgn="auto" latinLnBrk="0" hangingPunct="1">
              <a:lnSpc>
                <a:spcPct val="100000"/>
              </a:lnSpc>
              <a:spcBef>
                <a:spcPts val="600"/>
              </a:spcBef>
              <a:spcAft>
                <a:spcPts val="600"/>
              </a:spcAft>
              <a:buClrTx/>
              <a:buSzTx/>
              <a:buFont typeface="+mj-cs"/>
              <a:buAutoNum type="hebrew2Minus"/>
              <a:tabLst/>
              <a:defRPr/>
            </a:pPr>
            <a:r>
              <a:rPr kumimoji="0" lang="he-IL" sz="2000" u="none" strike="noStrike" kern="1200" cap="none" spc="0" normalizeH="0" baseline="0" noProof="0" dirty="0">
                <a:ln>
                  <a:noFill/>
                </a:ln>
                <a:solidFill>
                  <a:srgbClr val="000000">
                    <a:lumMod val="75000"/>
                    <a:lumOff val="25000"/>
                  </a:srgbClr>
                </a:solidFill>
                <a:effectLst/>
                <a:uLnTx/>
                <a:uFillTx/>
                <a:latin typeface="Alef" pitchFamily="2" charset="-79"/>
                <a:cs typeface="Alef" pitchFamily="2" charset="-79"/>
              </a:rPr>
              <a:t>מטרתה של הנהלת האגודה המשקית הינה לפעול לחיזוק כלכלת הקיבוץ לטובת חבריה באמצעות פיתוח אמצעי הייצור וגיוון מקורות ההכנסות</a:t>
            </a:r>
          </a:p>
          <a:p>
            <a:pPr marL="0" marR="0" lvl="0" indent="0" algn="r" defTabSz="457200" rtl="1" eaLnBrk="1" fontAlgn="auto" latinLnBrk="0" hangingPunct="1">
              <a:lnSpc>
                <a:spcPct val="150000"/>
              </a:lnSpc>
              <a:spcBef>
                <a:spcPts val="0"/>
              </a:spcBef>
              <a:spcAft>
                <a:spcPts val="0"/>
              </a:spcAft>
              <a:buClrTx/>
              <a:buSzTx/>
              <a:buFontTx/>
              <a:buNone/>
              <a:tabLst/>
              <a:defRPr/>
            </a:pPr>
            <a:endParaRPr kumimoji="0" lang="he-IL" sz="2000" u="none" strike="noStrike" kern="1200" cap="none" spc="0" normalizeH="0" baseline="0" noProof="0" dirty="0">
              <a:ln>
                <a:noFill/>
              </a:ln>
              <a:solidFill>
                <a:srgbClr val="000000">
                  <a:lumMod val="75000"/>
                  <a:lumOff val="25000"/>
                </a:srgbClr>
              </a:solidFill>
              <a:effectLst/>
              <a:uLnTx/>
              <a:uFillTx/>
              <a:latin typeface="Alef" pitchFamily="2" charset="-79"/>
              <a:cs typeface="Alef" pitchFamily="2" charset="-79"/>
            </a:endParaRPr>
          </a:p>
          <a:p>
            <a:pPr marL="0" marR="0" lvl="0" indent="0" algn="r" defTabSz="457200" rtl="1" eaLnBrk="1" fontAlgn="auto" latinLnBrk="0" hangingPunct="1">
              <a:lnSpc>
                <a:spcPct val="150000"/>
              </a:lnSpc>
              <a:spcBef>
                <a:spcPts val="0"/>
              </a:spcBef>
              <a:spcAft>
                <a:spcPts val="0"/>
              </a:spcAft>
              <a:buClrTx/>
              <a:buSzTx/>
              <a:buFontTx/>
              <a:buNone/>
              <a:tabLst/>
              <a:defRPr/>
            </a:pPr>
            <a:endParaRPr kumimoji="0" lang="he-IL" sz="2000" u="none" strike="noStrike" kern="1200" cap="none" spc="0" normalizeH="0" baseline="0" noProof="0" dirty="0">
              <a:ln>
                <a:noFill/>
              </a:ln>
              <a:solidFill>
                <a:srgbClr val="000000">
                  <a:lumMod val="75000"/>
                  <a:lumOff val="25000"/>
                </a:srgbClr>
              </a:solidFill>
              <a:effectLst/>
              <a:uLnTx/>
              <a:uFillTx/>
              <a:latin typeface="Alef" pitchFamily="2" charset="-79"/>
              <a:cs typeface="Alef" pitchFamily="2" charset="-79"/>
            </a:endParaRPr>
          </a:p>
        </p:txBody>
      </p:sp>
      <p:sp>
        <p:nvSpPr>
          <p:cNvPr id="10" name="מציין מיקום תוכן 2">
            <a:extLst>
              <a:ext uri="{FF2B5EF4-FFF2-40B4-BE49-F238E27FC236}">
                <a16:creationId xmlns:a16="http://schemas.microsoft.com/office/drawing/2014/main" id="{9EF14CCE-BAFC-C90C-E459-57E9E48D7BB7}"/>
              </a:ext>
            </a:extLst>
          </p:cNvPr>
          <p:cNvSpPr txBox="1">
            <a:spLocks/>
          </p:cNvSpPr>
          <p:nvPr/>
        </p:nvSpPr>
        <p:spPr>
          <a:xfrm>
            <a:off x="0" y="325138"/>
            <a:ext cx="10066915" cy="130232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lvl="1" indent="0" algn="ctr" rtl="1">
              <a:buFont typeface="Wingdings 3" charset="2"/>
              <a:buNone/>
            </a:pPr>
            <a:r>
              <a:rPr lang="he-IL" sz="4400" b="1" dirty="0">
                <a:solidFill>
                  <a:srgbClr val="001F60"/>
                </a:solidFill>
                <a:latin typeface="Alef" pitchFamily="2" charset="-79"/>
                <a:cs typeface="Alef" pitchFamily="2" charset="-79"/>
              </a:rPr>
              <a:t>מהות הפעילות המשקית בקיבוץ דביר</a:t>
            </a:r>
          </a:p>
        </p:txBody>
      </p:sp>
      <p:sp>
        <p:nvSpPr>
          <p:cNvPr id="3" name="Rectangle 2">
            <a:extLst>
              <a:ext uri="{FF2B5EF4-FFF2-40B4-BE49-F238E27FC236}">
                <a16:creationId xmlns:a16="http://schemas.microsoft.com/office/drawing/2014/main" id="{3C92F3B7-42E3-589E-2311-5E58E44FF8C5}"/>
              </a:ext>
            </a:extLst>
          </p:cNvPr>
          <p:cNvSpPr/>
          <p:nvPr/>
        </p:nvSpPr>
        <p:spPr>
          <a:xfrm>
            <a:off x="-302004" y="0"/>
            <a:ext cx="192947" cy="729842"/>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a:p>
        </p:txBody>
      </p:sp>
      <p:sp>
        <p:nvSpPr>
          <p:cNvPr id="6" name="Rectangle 5">
            <a:extLst>
              <a:ext uri="{FF2B5EF4-FFF2-40B4-BE49-F238E27FC236}">
                <a16:creationId xmlns:a16="http://schemas.microsoft.com/office/drawing/2014/main" id="{05F1E2B1-7158-ACD5-F694-A411BF9FA24D}"/>
              </a:ext>
            </a:extLst>
          </p:cNvPr>
          <p:cNvSpPr/>
          <p:nvPr/>
        </p:nvSpPr>
        <p:spPr>
          <a:xfrm>
            <a:off x="-302004" y="813733"/>
            <a:ext cx="192947" cy="729842"/>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dirty="0"/>
          </a:p>
        </p:txBody>
      </p:sp>
      <p:sp>
        <p:nvSpPr>
          <p:cNvPr id="11" name="Rectangle 10">
            <a:extLst>
              <a:ext uri="{FF2B5EF4-FFF2-40B4-BE49-F238E27FC236}">
                <a16:creationId xmlns:a16="http://schemas.microsoft.com/office/drawing/2014/main" id="{45B91A86-15A5-5314-E42E-429E29962D5E}"/>
              </a:ext>
            </a:extLst>
          </p:cNvPr>
          <p:cNvSpPr/>
          <p:nvPr/>
        </p:nvSpPr>
        <p:spPr>
          <a:xfrm>
            <a:off x="-302004" y="1627466"/>
            <a:ext cx="192947" cy="729842"/>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dirty="0"/>
          </a:p>
        </p:txBody>
      </p:sp>
      <p:sp>
        <p:nvSpPr>
          <p:cNvPr id="14" name="Rectangle 13">
            <a:extLst>
              <a:ext uri="{FF2B5EF4-FFF2-40B4-BE49-F238E27FC236}">
                <a16:creationId xmlns:a16="http://schemas.microsoft.com/office/drawing/2014/main" id="{9E6FC03B-61FB-58AB-6151-11DE4E4397A7}"/>
              </a:ext>
            </a:extLst>
          </p:cNvPr>
          <p:cNvSpPr/>
          <p:nvPr/>
        </p:nvSpPr>
        <p:spPr>
          <a:xfrm>
            <a:off x="-302350" y="2461534"/>
            <a:ext cx="192947" cy="72984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0" eaLnBrk="1" latinLnBrk="0" hangingPunct="1"/>
            <a:endParaRPr lang="en-US"/>
          </a:p>
        </p:txBody>
      </p:sp>
    </p:spTree>
    <p:extLst>
      <p:ext uri="{BB962C8B-B14F-4D97-AF65-F5344CB8AC3E}">
        <p14:creationId xmlns:p14="http://schemas.microsoft.com/office/powerpoint/2010/main" val="1076862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041418" y="6437796"/>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01D84C-9C77-4038-8AC7-641397FA4931}" type="slidenum">
              <a:rPr kumimoji="0" lang="en-US" sz="1200" b="0" i="0" u="none" strike="noStrike" kern="1200" cap="none" spc="0" normalizeH="0" baseline="0" noProof="0" smtClean="0">
                <a:ln>
                  <a:noFill/>
                </a:ln>
                <a:solidFill>
                  <a:srgbClr val="FFFFFF"/>
                </a:solidFill>
                <a:effectLst/>
                <a:uLnTx/>
                <a:uFillTx/>
                <a:latin typeface="Heebo" charset="0"/>
                <a:ea typeface="Heebo" charset="0"/>
                <a:cs typeface="Heebo"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FFFFFF"/>
              </a:solidFill>
              <a:effectLst/>
              <a:uLnTx/>
              <a:uFillTx/>
              <a:latin typeface="Heebo" charset="0"/>
              <a:ea typeface="Heebo" charset="0"/>
              <a:cs typeface="Heebo" charset="0"/>
            </a:endParaRPr>
          </a:p>
        </p:txBody>
      </p:sp>
      <p:sp>
        <p:nvSpPr>
          <p:cNvPr id="7" name="AutoShape 4" descr="תוצאת תמונה עבור ‪young family‬‏">
            <a:extLst>
              <a:ext uri="{FF2B5EF4-FFF2-40B4-BE49-F238E27FC236}">
                <a16:creationId xmlns:a16="http://schemas.microsoft.com/office/drawing/2014/main" id="{6A946B53-280C-427A-818B-45422AF3402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endParaRPr>
          </a:p>
        </p:txBody>
      </p:sp>
      <p:sp>
        <p:nvSpPr>
          <p:cNvPr id="12" name="Rectangle 31">
            <a:extLst>
              <a:ext uri="{FF2B5EF4-FFF2-40B4-BE49-F238E27FC236}">
                <a16:creationId xmlns:a16="http://schemas.microsoft.com/office/drawing/2014/main" id="{DC31FB74-C17D-4DEC-A1BA-87FCDBF8EC8E}"/>
              </a:ext>
            </a:extLst>
          </p:cNvPr>
          <p:cNvSpPr/>
          <p:nvPr/>
        </p:nvSpPr>
        <p:spPr>
          <a:xfrm>
            <a:off x="847864" y="1327889"/>
            <a:ext cx="3775295" cy="800219"/>
          </a:xfrm>
          <a:prstGeom prst="rect">
            <a:avLst/>
          </a:prstGeom>
        </p:spPr>
        <p:txBody>
          <a:bodyPr wrap="square">
            <a:spAutoFit/>
          </a:bodyPr>
          <a:lstStyle/>
          <a:p>
            <a:pPr marL="342900" marR="0" lvl="0" indent="-342900" algn="just" defTabSz="457200" rtl="1" eaLnBrk="0" fontAlgn="auto" latinLnBrk="0" hangingPunct="0">
              <a:lnSpc>
                <a:spcPct val="100000"/>
              </a:lnSpc>
              <a:spcBef>
                <a:spcPts val="600"/>
              </a:spcBef>
              <a:spcAft>
                <a:spcPts val="600"/>
              </a:spcAft>
              <a:buClr>
                <a:srgbClr val="4CA846"/>
              </a:buClr>
              <a:buSzTx/>
              <a:buFont typeface="+mj-lt"/>
              <a:buAutoNum type="arabicPeriod"/>
              <a:tabLst/>
              <a:defRPr/>
            </a:pPr>
            <a:endParaRPr kumimoji="0" lang="he-IL" sz="1800" b="1" i="0" u="none" strike="noStrike" kern="1200" cap="none" spc="0" normalizeH="0" baseline="0" noProof="0" dirty="0">
              <a:ln>
                <a:noFill/>
              </a:ln>
              <a:solidFill>
                <a:srgbClr val="002060"/>
              </a:solidFill>
              <a:effectLst/>
              <a:uLnTx/>
              <a:uFillTx/>
              <a:latin typeface="Heebo" charset="0"/>
              <a:ea typeface="Heebo" charset="0"/>
              <a:cs typeface="Heebo" charset="0"/>
            </a:endParaRPr>
          </a:p>
          <a:p>
            <a:pPr marL="0" marR="0" lvl="0" indent="0" algn="just" defTabSz="457200" rtl="1" eaLnBrk="0" fontAlgn="auto" latinLnBrk="0" hangingPunct="0">
              <a:lnSpc>
                <a:spcPct val="100000"/>
              </a:lnSpc>
              <a:spcBef>
                <a:spcPts val="600"/>
              </a:spcBef>
              <a:spcAft>
                <a:spcPts val="600"/>
              </a:spcAft>
              <a:buClr>
                <a:srgbClr val="4CA846"/>
              </a:buClr>
              <a:buSzTx/>
              <a:buFontTx/>
              <a:buNone/>
              <a:tabLst/>
              <a:defRPr/>
            </a:pPr>
            <a:endParaRPr kumimoji="0" lang="he-IL" sz="1800" b="1" i="0" u="none" strike="noStrike" kern="1200" cap="none" spc="0" normalizeH="0" baseline="0" noProof="0" dirty="0">
              <a:ln>
                <a:noFill/>
              </a:ln>
              <a:solidFill>
                <a:srgbClr val="002060"/>
              </a:solidFill>
              <a:effectLst/>
              <a:uLnTx/>
              <a:uFillTx/>
              <a:latin typeface="Heebo" charset="0"/>
              <a:ea typeface="Heebo" charset="0"/>
              <a:cs typeface="Heebo" charset="0"/>
            </a:endParaRPr>
          </a:p>
        </p:txBody>
      </p:sp>
      <p:sp>
        <p:nvSpPr>
          <p:cNvPr id="4" name="TextBox 3">
            <a:extLst>
              <a:ext uri="{FF2B5EF4-FFF2-40B4-BE49-F238E27FC236}">
                <a16:creationId xmlns:a16="http://schemas.microsoft.com/office/drawing/2014/main" id="{2A6F8336-7FFD-4121-B8BA-917045C35D85}"/>
              </a:ext>
            </a:extLst>
          </p:cNvPr>
          <p:cNvSpPr txBox="1"/>
          <p:nvPr/>
        </p:nvSpPr>
        <p:spPr>
          <a:xfrm>
            <a:off x="601884" y="1327889"/>
            <a:ext cx="8824203" cy="4901342"/>
          </a:xfrm>
          <a:prstGeom prst="rect">
            <a:avLst/>
          </a:prstGeom>
          <a:noFill/>
        </p:spPr>
        <p:txBody>
          <a:bodyPr wrap="square" rtlCol="1">
            <a:spAutoFit/>
          </a:bodyPr>
          <a:lstStyle/>
          <a:p>
            <a:pPr marL="457200" marR="0" lvl="0" indent="-457200" algn="r" defTabSz="457200" rtl="1" eaLnBrk="1" fontAlgn="auto" latinLnBrk="0" hangingPunct="1">
              <a:lnSpc>
                <a:spcPct val="100000"/>
              </a:lnSpc>
              <a:spcBef>
                <a:spcPts val="600"/>
              </a:spcBef>
              <a:spcAft>
                <a:spcPts val="600"/>
              </a:spcAft>
              <a:buClrTx/>
              <a:buSzTx/>
              <a:buFont typeface="+mj-cs"/>
              <a:buAutoNum type="hebrew2Minus"/>
              <a:tabLst/>
              <a:defRPr/>
            </a:pPr>
            <a:r>
              <a:rPr kumimoji="0" lang="he-IL" sz="2000" u="none" strike="noStrike" kern="1200" cap="none" spc="0" normalizeH="0" baseline="0" noProof="0" dirty="0">
                <a:ln>
                  <a:noFill/>
                </a:ln>
                <a:solidFill>
                  <a:srgbClr val="000000">
                    <a:lumMod val="75000"/>
                    <a:lumOff val="25000"/>
                  </a:srgbClr>
                </a:solidFill>
                <a:effectLst/>
                <a:uLnTx/>
                <a:uFillTx/>
                <a:latin typeface="Alef" pitchFamily="2" charset="-79"/>
                <a:cs typeface="Alef" pitchFamily="2" charset="-79"/>
              </a:rPr>
              <a:t>תשתיות הקיבוץ מוחזקות במלואן על ידי הקיבוץ.</a:t>
            </a:r>
          </a:p>
          <a:p>
            <a:pPr marL="457200" marR="0" lvl="0" indent="-457200" algn="r" defTabSz="457200" rtl="1" eaLnBrk="1" fontAlgn="auto" latinLnBrk="0" hangingPunct="1">
              <a:lnSpc>
                <a:spcPct val="100000"/>
              </a:lnSpc>
              <a:spcBef>
                <a:spcPts val="600"/>
              </a:spcBef>
              <a:spcAft>
                <a:spcPts val="600"/>
              </a:spcAft>
              <a:buClrTx/>
              <a:buSzTx/>
              <a:buFont typeface="+mj-cs"/>
              <a:buAutoNum type="hebrew2Minus"/>
              <a:tabLst/>
              <a:defRPr/>
            </a:pPr>
            <a:r>
              <a:rPr kumimoji="0" lang="he-IL" sz="2000" u="none" strike="noStrike" kern="1200" cap="none" spc="0" normalizeH="0" baseline="0" noProof="0" dirty="0">
                <a:ln>
                  <a:noFill/>
                </a:ln>
                <a:solidFill>
                  <a:srgbClr val="000000">
                    <a:lumMod val="75000"/>
                    <a:lumOff val="25000"/>
                  </a:srgbClr>
                </a:solidFill>
                <a:effectLst/>
                <a:uLnTx/>
                <a:uFillTx/>
                <a:latin typeface="Alef" pitchFamily="2" charset="-79"/>
                <a:cs typeface="Alef" pitchFamily="2" charset="-79"/>
              </a:rPr>
              <a:t>תקשורת- על פי חוק </a:t>
            </a:r>
            <a:r>
              <a:rPr kumimoji="0" lang="he-IL" sz="2000" u="none" strike="noStrike" kern="1200" cap="none" spc="0" normalizeH="0" baseline="0" noProof="0" dirty="0" err="1">
                <a:ln>
                  <a:noFill/>
                </a:ln>
                <a:solidFill>
                  <a:srgbClr val="000000">
                    <a:lumMod val="75000"/>
                    <a:lumOff val="25000"/>
                  </a:srgbClr>
                </a:solidFill>
                <a:effectLst/>
                <a:uLnTx/>
                <a:uFillTx/>
                <a:latin typeface="Alef" pitchFamily="2" charset="-79"/>
                <a:cs typeface="Alef" pitchFamily="2" charset="-79"/>
              </a:rPr>
              <a:t>הנס"ר</a:t>
            </a:r>
            <a:r>
              <a:rPr kumimoji="0" lang="he-IL" sz="2000" u="none" strike="noStrike" kern="1200" cap="none" spc="0" normalizeH="0" baseline="0" noProof="0" dirty="0">
                <a:ln>
                  <a:noFill/>
                </a:ln>
                <a:solidFill>
                  <a:srgbClr val="000000">
                    <a:lumMod val="75000"/>
                    <a:lumOff val="25000"/>
                  </a:srgbClr>
                </a:solidFill>
                <a:effectLst/>
                <a:uLnTx/>
                <a:uFillTx/>
                <a:latin typeface="Alef" pitchFamily="2" charset="-79"/>
                <a:cs typeface="Alef" pitchFamily="2" charset="-79"/>
              </a:rPr>
              <a:t>, ישנה כניסה אחת לקיבוץ לחדר התקשורת. ומשם כל ההקמה הטיפול והתחזוקה היא באחריות ועל חשבון הקיבוץ.</a:t>
            </a:r>
          </a:p>
          <a:p>
            <a:pPr marL="0" marR="0" lvl="0" indent="0" algn="r" defTabSz="457200" rtl="1" eaLnBrk="1" fontAlgn="auto" latinLnBrk="0" hangingPunct="1">
              <a:lnSpc>
                <a:spcPct val="100000"/>
              </a:lnSpc>
              <a:spcBef>
                <a:spcPts val="600"/>
              </a:spcBef>
              <a:spcAft>
                <a:spcPts val="600"/>
              </a:spcAft>
              <a:buClrTx/>
              <a:buSzTx/>
              <a:buFontTx/>
              <a:buNone/>
              <a:tabLst/>
              <a:defRPr/>
            </a:pPr>
            <a:r>
              <a:rPr kumimoji="0" lang="he-IL" sz="2000" u="none" strike="noStrike" kern="1200" cap="none" spc="0" normalizeH="0" baseline="0" noProof="0" dirty="0">
                <a:ln>
                  <a:noFill/>
                </a:ln>
                <a:solidFill>
                  <a:srgbClr val="000000">
                    <a:lumMod val="75000"/>
                    <a:lumOff val="25000"/>
                  </a:srgbClr>
                </a:solidFill>
                <a:effectLst/>
                <a:uLnTx/>
                <a:uFillTx/>
                <a:latin typeface="Alef" pitchFamily="2" charset="-79"/>
                <a:cs typeface="Alef" pitchFamily="2" charset="-79"/>
              </a:rPr>
              <a:t>	ההרחבה אינה תחת חוק </a:t>
            </a:r>
            <a:r>
              <a:rPr kumimoji="0" lang="he-IL" sz="2000" u="none" strike="noStrike" kern="1200" cap="none" spc="0" normalizeH="0" baseline="0" noProof="0" dirty="0" err="1">
                <a:ln>
                  <a:noFill/>
                </a:ln>
                <a:solidFill>
                  <a:srgbClr val="000000">
                    <a:lumMod val="75000"/>
                    <a:lumOff val="25000"/>
                  </a:srgbClr>
                </a:solidFill>
                <a:effectLst/>
                <a:uLnTx/>
                <a:uFillTx/>
                <a:latin typeface="Alef" pitchFamily="2" charset="-79"/>
                <a:cs typeface="Alef" pitchFamily="2" charset="-79"/>
              </a:rPr>
              <a:t>הנס"ר</a:t>
            </a:r>
            <a:r>
              <a:rPr kumimoji="0" lang="he-IL" sz="2000" u="none" strike="noStrike" kern="1200" cap="none" spc="0" normalizeH="0" baseline="0" noProof="0" dirty="0">
                <a:ln>
                  <a:noFill/>
                </a:ln>
                <a:solidFill>
                  <a:srgbClr val="000000">
                    <a:lumMod val="75000"/>
                    <a:lumOff val="25000"/>
                  </a:srgbClr>
                </a:solidFill>
                <a:effectLst/>
                <a:uLnTx/>
                <a:uFillTx/>
                <a:latin typeface="Alef" pitchFamily="2" charset="-79"/>
                <a:cs typeface="Alef" pitchFamily="2" charset="-79"/>
              </a:rPr>
              <a:t>. בהתקשרות</a:t>
            </a:r>
            <a:r>
              <a:rPr kumimoji="0" lang="en-US" sz="2000" u="none" strike="noStrike" kern="1200" cap="none" spc="0" normalizeH="0" baseline="0" noProof="0" dirty="0">
                <a:ln>
                  <a:noFill/>
                </a:ln>
                <a:solidFill>
                  <a:srgbClr val="000000">
                    <a:lumMod val="75000"/>
                    <a:lumOff val="25000"/>
                  </a:srgbClr>
                </a:solidFill>
                <a:effectLst/>
                <a:uLnTx/>
                <a:uFillTx/>
                <a:latin typeface="Alef" pitchFamily="2" charset="-79"/>
                <a:cs typeface="Alef" pitchFamily="2" charset="-79"/>
              </a:rPr>
              <a:t> </a:t>
            </a:r>
            <a:r>
              <a:rPr kumimoji="0" lang="he-IL" sz="2000" u="none" strike="noStrike" kern="1200" cap="none" spc="0" normalizeH="0" baseline="0" noProof="0" dirty="0">
                <a:ln>
                  <a:noFill/>
                </a:ln>
                <a:solidFill>
                  <a:srgbClr val="000000">
                    <a:lumMod val="75000"/>
                    <a:lumOff val="25000"/>
                  </a:srgbClr>
                </a:solidFill>
                <a:effectLst/>
                <a:uLnTx/>
                <a:uFillTx/>
                <a:latin typeface="Alef" pitchFamily="2" charset="-79"/>
                <a:cs typeface="Alef" pitchFamily="2" charset="-79"/>
              </a:rPr>
              <a:t>מול חברות הוט ובזק.</a:t>
            </a:r>
          </a:p>
          <a:p>
            <a:pPr marL="457200" marR="0" lvl="0" indent="-457200" algn="r" defTabSz="457200" rtl="1" eaLnBrk="1" fontAlgn="auto" latinLnBrk="0" hangingPunct="1">
              <a:lnSpc>
                <a:spcPct val="100000"/>
              </a:lnSpc>
              <a:spcBef>
                <a:spcPts val="600"/>
              </a:spcBef>
              <a:spcAft>
                <a:spcPts val="600"/>
              </a:spcAft>
              <a:buClrTx/>
              <a:buSzTx/>
              <a:buFont typeface="+mj-cs"/>
              <a:buAutoNum type="hebrew2Minus"/>
              <a:tabLst/>
              <a:defRPr/>
            </a:pPr>
            <a:r>
              <a:rPr kumimoji="0" lang="he-IL" sz="2000" u="none" strike="noStrike" kern="1200" cap="none" spc="0" normalizeH="0" baseline="0" noProof="0" dirty="0">
                <a:ln>
                  <a:noFill/>
                </a:ln>
                <a:solidFill>
                  <a:srgbClr val="000000">
                    <a:lumMod val="75000"/>
                    <a:lumOff val="25000"/>
                  </a:srgbClr>
                </a:solidFill>
                <a:effectLst/>
                <a:uLnTx/>
                <a:uFillTx/>
                <a:latin typeface="Alef" pitchFamily="2" charset="-79"/>
                <a:cs typeface="Alef" pitchFamily="2" charset="-79"/>
              </a:rPr>
              <a:t>מים- שתי כניסות הזנה לקיבוץ, אחת מול הר הסוללה, להרחבה.</a:t>
            </a:r>
          </a:p>
          <a:p>
            <a:pPr marL="0" marR="0" lvl="0" indent="0" algn="r" defTabSz="457200" rtl="1" eaLnBrk="1" fontAlgn="auto" latinLnBrk="0" hangingPunct="1">
              <a:lnSpc>
                <a:spcPct val="100000"/>
              </a:lnSpc>
              <a:spcBef>
                <a:spcPts val="600"/>
              </a:spcBef>
              <a:spcAft>
                <a:spcPts val="600"/>
              </a:spcAft>
              <a:buClrTx/>
              <a:buSzTx/>
              <a:buFontTx/>
              <a:buNone/>
              <a:tabLst/>
              <a:defRPr/>
            </a:pPr>
            <a:r>
              <a:rPr kumimoji="0" lang="he-IL" sz="2000" u="none" strike="noStrike" kern="1200" cap="none" spc="0" normalizeH="0" baseline="0" noProof="0" dirty="0">
                <a:ln>
                  <a:noFill/>
                </a:ln>
                <a:solidFill>
                  <a:srgbClr val="000000">
                    <a:lumMod val="75000"/>
                    <a:lumOff val="25000"/>
                  </a:srgbClr>
                </a:solidFill>
                <a:effectLst/>
                <a:uLnTx/>
                <a:uFillTx/>
                <a:latin typeface="Alef" pitchFamily="2" charset="-79"/>
                <a:cs typeface="Alef" pitchFamily="2" charset="-79"/>
              </a:rPr>
              <a:t>	</a:t>
            </a:r>
            <a:r>
              <a:rPr kumimoji="0" lang="he-IL" sz="2000" u="none" strike="noStrike" kern="1200" cap="none" spc="0" normalizeH="0" baseline="0" noProof="0" dirty="0" err="1">
                <a:ln>
                  <a:noFill/>
                </a:ln>
                <a:solidFill>
                  <a:srgbClr val="000000">
                    <a:lumMod val="75000"/>
                    <a:lumOff val="25000"/>
                  </a:srgbClr>
                </a:solidFill>
                <a:effectLst/>
                <a:uLnTx/>
                <a:uFillTx/>
                <a:latin typeface="Alef" pitchFamily="2" charset="-79"/>
                <a:cs typeface="Alef" pitchFamily="2" charset="-79"/>
              </a:rPr>
              <a:t>השניה</a:t>
            </a:r>
            <a:r>
              <a:rPr kumimoji="0" lang="he-IL" sz="2000" u="none" strike="noStrike" kern="1200" cap="none" spc="0" normalizeH="0" baseline="0" noProof="0" dirty="0">
                <a:ln>
                  <a:noFill/>
                </a:ln>
                <a:solidFill>
                  <a:srgbClr val="000000">
                    <a:lumMod val="75000"/>
                    <a:lumOff val="25000"/>
                  </a:srgbClr>
                </a:solidFill>
                <a:effectLst/>
                <a:uLnTx/>
                <a:uFillTx/>
                <a:latin typeface="Alef" pitchFamily="2" charset="-79"/>
                <a:cs typeface="Alef" pitchFamily="2" charset="-79"/>
              </a:rPr>
              <a:t> מתחת לרפת – שמספקת לכל הקיבוץ משקי ופרטי.</a:t>
            </a:r>
          </a:p>
          <a:p>
            <a:pPr marL="0" marR="0" lvl="0" indent="0" algn="r" defTabSz="457200" rtl="1" eaLnBrk="1" fontAlgn="auto" latinLnBrk="0" hangingPunct="1">
              <a:lnSpc>
                <a:spcPct val="100000"/>
              </a:lnSpc>
              <a:spcBef>
                <a:spcPts val="600"/>
              </a:spcBef>
              <a:spcAft>
                <a:spcPts val="600"/>
              </a:spcAft>
              <a:buClrTx/>
              <a:buSzTx/>
              <a:buFontTx/>
              <a:buNone/>
              <a:tabLst/>
              <a:defRPr/>
            </a:pPr>
            <a:r>
              <a:rPr kumimoji="0" lang="he-IL" sz="2000" u="none" strike="noStrike" kern="1200" cap="none" spc="0" normalizeH="0" baseline="0" noProof="0" dirty="0">
                <a:ln>
                  <a:noFill/>
                </a:ln>
                <a:solidFill>
                  <a:srgbClr val="000000">
                    <a:lumMod val="75000"/>
                    <a:lumOff val="25000"/>
                  </a:srgbClr>
                </a:solidFill>
                <a:effectLst/>
                <a:uLnTx/>
                <a:uFillTx/>
                <a:latin typeface="Alef" pitchFamily="2" charset="-79"/>
                <a:cs typeface="Alef" pitchFamily="2" charset="-79"/>
              </a:rPr>
              <a:t>	קיבוץ הוא ספק המים. הוא מקים את התשתיות, מתחזק אותם וגובה חשבונות מים בכפוף</a:t>
            </a:r>
            <a:r>
              <a:rPr kumimoji="0" lang="en-US" sz="2000" u="none" strike="noStrike" kern="1200" cap="none" spc="0" normalizeH="0" baseline="0" noProof="0" dirty="0">
                <a:ln>
                  <a:noFill/>
                </a:ln>
                <a:solidFill>
                  <a:srgbClr val="000000">
                    <a:lumMod val="75000"/>
                    <a:lumOff val="25000"/>
                  </a:srgbClr>
                </a:solidFill>
                <a:effectLst/>
                <a:uLnTx/>
                <a:uFillTx/>
                <a:latin typeface="Alef" pitchFamily="2" charset="-79"/>
                <a:cs typeface="Alef" pitchFamily="2" charset="-79"/>
              </a:rPr>
              <a:t> </a:t>
            </a:r>
            <a:r>
              <a:rPr kumimoji="0" lang="he-IL" sz="2000" u="none" strike="noStrike" kern="1200" cap="none" spc="0" normalizeH="0" baseline="0" noProof="0" dirty="0">
                <a:ln>
                  <a:noFill/>
                </a:ln>
                <a:solidFill>
                  <a:srgbClr val="000000">
                    <a:lumMod val="75000"/>
                    <a:lumOff val="25000"/>
                  </a:srgbClr>
                </a:solidFill>
                <a:effectLst/>
                <a:uLnTx/>
                <a:uFillTx/>
                <a:latin typeface="Alef" pitchFamily="2" charset="-79"/>
                <a:cs typeface="Alef" pitchFamily="2" charset="-79"/>
              </a:rPr>
              <a:t>לתקנות רשות המים.</a:t>
            </a:r>
          </a:p>
          <a:p>
            <a:pPr marL="0" marR="0" lvl="0" indent="0" algn="r" defTabSz="457200" rtl="1" eaLnBrk="1" fontAlgn="auto" latinLnBrk="0" hangingPunct="1">
              <a:lnSpc>
                <a:spcPct val="100000"/>
              </a:lnSpc>
              <a:spcBef>
                <a:spcPts val="600"/>
              </a:spcBef>
              <a:spcAft>
                <a:spcPts val="600"/>
              </a:spcAft>
              <a:buClrTx/>
              <a:buSzTx/>
              <a:buFontTx/>
              <a:buNone/>
              <a:tabLst/>
              <a:defRPr/>
            </a:pPr>
            <a:r>
              <a:rPr kumimoji="0" lang="he-IL" sz="2000" u="none" strike="noStrike" kern="1200" cap="none" spc="0" normalizeH="0" baseline="0" noProof="0" dirty="0">
                <a:ln>
                  <a:noFill/>
                </a:ln>
                <a:solidFill>
                  <a:srgbClr val="000000">
                    <a:lumMod val="75000"/>
                    <a:lumOff val="25000"/>
                  </a:srgbClr>
                </a:solidFill>
                <a:effectLst/>
                <a:uLnTx/>
                <a:uFillTx/>
                <a:latin typeface="Alef" pitchFamily="2" charset="-79"/>
                <a:cs typeface="Alef" pitchFamily="2" charset="-79"/>
              </a:rPr>
              <a:t>ד- חשמל- הקיבוץ הוא "מחלק היסטורי". בקווי הקיבוץ ובתחום דולב ואזור התעשיה. הקיבוץ</a:t>
            </a:r>
            <a:r>
              <a:rPr kumimoji="0" lang="en-US" sz="2000" u="none" strike="noStrike" kern="1200" cap="none" spc="0" normalizeH="0" baseline="0" noProof="0" dirty="0">
                <a:ln>
                  <a:noFill/>
                </a:ln>
                <a:solidFill>
                  <a:srgbClr val="000000">
                    <a:lumMod val="75000"/>
                    <a:lumOff val="25000"/>
                  </a:srgbClr>
                </a:solidFill>
                <a:effectLst/>
                <a:uLnTx/>
                <a:uFillTx/>
                <a:latin typeface="Alef" pitchFamily="2" charset="-79"/>
                <a:cs typeface="Alef" pitchFamily="2" charset="-79"/>
              </a:rPr>
              <a:t> </a:t>
            </a:r>
            <a:r>
              <a:rPr kumimoji="0" lang="he-IL" sz="2000" u="none" strike="noStrike" kern="1200" cap="none" spc="0" normalizeH="0" baseline="0" noProof="0" dirty="0">
                <a:ln>
                  <a:noFill/>
                </a:ln>
                <a:solidFill>
                  <a:srgbClr val="000000">
                    <a:lumMod val="75000"/>
                    <a:lumOff val="25000"/>
                  </a:srgbClr>
                </a:solidFill>
                <a:effectLst/>
                <a:uLnTx/>
                <a:uFillTx/>
                <a:latin typeface="Alef" pitchFamily="2" charset="-79"/>
                <a:cs typeface="Alef" pitchFamily="2" charset="-79"/>
              </a:rPr>
              <a:t>הקים את התשתיות. מתחזק אותך וגובה חשבונות חשמל.</a:t>
            </a:r>
            <a:r>
              <a:rPr kumimoji="0" lang="en-US" sz="2000" u="none" strike="noStrike" kern="1200" cap="none" spc="0" normalizeH="0" baseline="0" noProof="0" dirty="0">
                <a:ln>
                  <a:noFill/>
                </a:ln>
                <a:solidFill>
                  <a:srgbClr val="000000">
                    <a:lumMod val="75000"/>
                    <a:lumOff val="25000"/>
                  </a:srgbClr>
                </a:solidFill>
                <a:effectLst/>
                <a:uLnTx/>
                <a:uFillTx/>
                <a:latin typeface="Alef" pitchFamily="2" charset="-79"/>
                <a:cs typeface="Alef" pitchFamily="2" charset="-79"/>
              </a:rPr>
              <a:t> </a:t>
            </a:r>
            <a:r>
              <a:rPr kumimoji="0" lang="he-IL" sz="2000" u="none" strike="noStrike" kern="1200" cap="none" spc="0" normalizeH="0" baseline="0" noProof="0" dirty="0">
                <a:ln>
                  <a:noFill/>
                </a:ln>
                <a:solidFill>
                  <a:srgbClr val="000000">
                    <a:lumMod val="75000"/>
                    <a:lumOff val="25000"/>
                  </a:srgbClr>
                </a:solidFill>
                <a:effectLst/>
                <a:uLnTx/>
                <a:uFillTx/>
                <a:latin typeface="Alef" pitchFamily="2" charset="-79"/>
                <a:cs typeface="Alef" pitchFamily="2" charset="-79"/>
              </a:rPr>
              <a:t>ההרחבה אינה חלק משטח</a:t>
            </a:r>
            <a:r>
              <a:rPr kumimoji="0" lang="en-US" sz="2000" u="none" strike="noStrike" kern="1200" cap="none" spc="0" normalizeH="0" baseline="0" noProof="0" dirty="0">
                <a:ln>
                  <a:noFill/>
                </a:ln>
                <a:solidFill>
                  <a:srgbClr val="000000">
                    <a:lumMod val="75000"/>
                    <a:lumOff val="25000"/>
                  </a:srgbClr>
                </a:solidFill>
                <a:effectLst/>
                <a:uLnTx/>
                <a:uFillTx/>
                <a:latin typeface="Alef" pitchFamily="2" charset="-79"/>
                <a:cs typeface="Alef" pitchFamily="2" charset="-79"/>
              </a:rPr>
              <a:t> </a:t>
            </a:r>
            <a:r>
              <a:rPr kumimoji="0" lang="he-IL" sz="2000" u="none" strike="noStrike" kern="1200" cap="none" spc="0" normalizeH="0" baseline="0" noProof="0" dirty="0">
                <a:ln>
                  <a:noFill/>
                </a:ln>
                <a:solidFill>
                  <a:srgbClr val="000000">
                    <a:lumMod val="75000"/>
                    <a:lumOff val="25000"/>
                  </a:srgbClr>
                </a:solidFill>
                <a:effectLst/>
                <a:uLnTx/>
                <a:uFillTx/>
                <a:latin typeface="Alef" pitchFamily="2" charset="-79"/>
                <a:cs typeface="Alef" pitchFamily="2" charset="-79"/>
              </a:rPr>
              <a:t>המחלק, ואת כל תשתיות החשמל בה הקימו חברת חשמל.</a:t>
            </a:r>
          </a:p>
          <a:p>
            <a:pPr marL="0" marR="0" lvl="0" indent="0" algn="r" defTabSz="457200" rtl="1" eaLnBrk="1" fontAlgn="auto" latinLnBrk="0" hangingPunct="1">
              <a:lnSpc>
                <a:spcPct val="150000"/>
              </a:lnSpc>
              <a:spcBef>
                <a:spcPts val="0"/>
              </a:spcBef>
              <a:spcAft>
                <a:spcPts val="0"/>
              </a:spcAft>
              <a:buClrTx/>
              <a:buSzTx/>
              <a:buFontTx/>
              <a:buNone/>
              <a:tabLst/>
              <a:defRPr/>
            </a:pPr>
            <a:endParaRPr kumimoji="0" lang="he-IL" sz="2000" u="none" strike="noStrike" kern="1200" cap="none" spc="0" normalizeH="0" baseline="0" noProof="0" dirty="0">
              <a:ln>
                <a:noFill/>
              </a:ln>
              <a:solidFill>
                <a:srgbClr val="000000">
                  <a:lumMod val="75000"/>
                  <a:lumOff val="25000"/>
                </a:srgbClr>
              </a:solidFill>
              <a:effectLst/>
              <a:uLnTx/>
              <a:uFillTx/>
              <a:latin typeface="Alef" pitchFamily="2" charset="-79"/>
              <a:cs typeface="Alef" pitchFamily="2" charset="-79"/>
            </a:endParaRPr>
          </a:p>
        </p:txBody>
      </p:sp>
      <p:sp>
        <p:nvSpPr>
          <p:cNvPr id="10" name="מציין מיקום תוכן 2">
            <a:extLst>
              <a:ext uri="{FF2B5EF4-FFF2-40B4-BE49-F238E27FC236}">
                <a16:creationId xmlns:a16="http://schemas.microsoft.com/office/drawing/2014/main" id="{BED0B79F-FD2D-2088-3B85-B4863163C075}"/>
              </a:ext>
            </a:extLst>
          </p:cNvPr>
          <p:cNvSpPr txBox="1">
            <a:spLocks/>
          </p:cNvSpPr>
          <p:nvPr/>
        </p:nvSpPr>
        <p:spPr>
          <a:xfrm>
            <a:off x="109959" y="325138"/>
            <a:ext cx="10654496" cy="130232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lvl="1" indent="0" algn="ctr" rtl="1">
              <a:buFont typeface="Wingdings 3" charset="2"/>
              <a:buNone/>
            </a:pPr>
            <a:r>
              <a:rPr lang="he-IL" sz="4400" b="1" dirty="0">
                <a:solidFill>
                  <a:srgbClr val="001F60"/>
                </a:solidFill>
                <a:latin typeface="Alef" pitchFamily="2" charset="-79"/>
                <a:cs typeface="Alef" pitchFamily="2" charset="-79"/>
              </a:rPr>
              <a:t>תשתיות הקיבוץ</a:t>
            </a:r>
            <a:r>
              <a:rPr lang="en-US" sz="4400" b="1" dirty="0">
                <a:solidFill>
                  <a:srgbClr val="001F60"/>
                </a:solidFill>
                <a:latin typeface="Alef" pitchFamily="2" charset="-79"/>
                <a:cs typeface="Alef" pitchFamily="2" charset="-79"/>
              </a:rPr>
              <a:t>:</a:t>
            </a:r>
            <a:r>
              <a:rPr lang="he-IL" sz="4400" b="1" dirty="0">
                <a:solidFill>
                  <a:srgbClr val="001F60"/>
                </a:solidFill>
                <a:latin typeface="Alef" pitchFamily="2" charset="-79"/>
                <a:cs typeface="Alef" pitchFamily="2" charset="-79"/>
              </a:rPr>
              <a:t> מים, חשמל, ביוב, ניקוז</a:t>
            </a:r>
          </a:p>
          <a:p>
            <a:pPr marL="457200" lvl="1" indent="0" algn="ctr" rtl="1">
              <a:buFont typeface="Wingdings 3" charset="2"/>
              <a:buNone/>
            </a:pPr>
            <a:endParaRPr lang="he-IL" sz="4400" b="1" dirty="0">
              <a:solidFill>
                <a:srgbClr val="001F60"/>
              </a:solidFill>
              <a:latin typeface="Alef" pitchFamily="2" charset="-79"/>
              <a:cs typeface="Alef" pitchFamily="2" charset="-79"/>
            </a:endParaRPr>
          </a:p>
        </p:txBody>
      </p:sp>
      <p:sp>
        <p:nvSpPr>
          <p:cNvPr id="3" name="Rectangle 2">
            <a:extLst>
              <a:ext uri="{FF2B5EF4-FFF2-40B4-BE49-F238E27FC236}">
                <a16:creationId xmlns:a16="http://schemas.microsoft.com/office/drawing/2014/main" id="{D6655448-851D-3410-D174-A6CE59CD3457}"/>
              </a:ext>
            </a:extLst>
          </p:cNvPr>
          <p:cNvSpPr/>
          <p:nvPr/>
        </p:nvSpPr>
        <p:spPr>
          <a:xfrm>
            <a:off x="-302004" y="0"/>
            <a:ext cx="192947" cy="729842"/>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a:p>
        </p:txBody>
      </p:sp>
      <p:sp>
        <p:nvSpPr>
          <p:cNvPr id="6" name="Rectangle 5">
            <a:extLst>
              <a:ext uri="{FF2B5EF4-FFF2-40B4-BE49-F238E27FC236}">
                <a16:creationId xmlns:a16="http://schemas.microsoft.com/office/drawing/2014/main" id="{7E977BB7-BE01-6E2D-33CF-42DB85CA26EF}"/>
              </a:ext>
            </a:extLst>
          </p:cNvPr>
          <p:cNvSpPr/>
          <p:nvPr/>
        </p:nvSpPr>
        <p:spPr>
          <a:xfrm>
            <a:off x="-302004" y="813733"/>
            <a:ext cx="192947" cy="729842"/>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dirty="0"/>
          </a:p>
        </p:txBody>
      </p:sp>
      <p:sp>
        <p:nvSpPr>
          <p:cNvPr id="13" name="Rectangle 12">
            <a:extLst>
              <a:ext uri="{FF2B5EF4-FFF2-40B4-BE49-F238E27FC236}">
                <a16:creationId xmlns:a16="http://schemas.microsoft.com/office/drawing/2014/main" id="{83E2BC54-B2ED-4D01-36B0-E33B34A307D0}"/>
              </a:ext>
            </a:extLst>
          </p:cNvPr>
          <p:cNvSpPr/>
          <p:nvPr/>
        </p:nvSpPr>
        <p:spPr>
          <a:xfrm>
            <a:off x="-302004" y="1627466"/>
            <a:ext cx="192947" cy="729842"/>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dirty="0"/>
          </a:p>
        </p:txBody>
      </p:sp>
      <p:sp>
        <p:nvSpPr>
          <p:cNvPr id="14" name="Rectangle 13">
            <a:extLst>
              <a:ext uri="{FF2B5EF4-FFF2-40B4-BE49-F238E27FC236}">
                <a16:creationId xmlns:a16="http://schemas.microsoft.com/office/drawing/2014/main" id="{E0E0240B-88E5-BAC2-2487-15475BCC83B1}"/>
              </a:ext>
            </a:extLst>
          </p:cNvPr>
          <p:cNvSpPr/>
          <p:nvPr/>
        </p:nvSpPr>
        <p:spPr>
          <a:xfrm>
            <a:off x="-302350" y="2461534"/>
            <a:ext cx="192947" cy="72984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0" eaLnBrk="1" latinLnBrk="0" hangingPunct="1"/>
            <a:endParaRPr lang="en-US"/>
          </a:p>
        </p:txBody>
      </p:sp>
    </p:spTree>
    <p:extLst>
      <p:ext uri="{BB962C8B-B14F-4D97-AF65-F5344CB8AC3E}">
        <p14:creationId xmlns:p14="http://schemas.microsoft.com/office/powerpoint/2010/main" val="956453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07742D5D-1EBF-FF4D-45CA-E94952E8CC42}"/>
              </a:ext>
            </a:extLst>
          </p:cNvPr>
          <p:cNvGraphicFramePr/>
          <p:nvPr>
            <p:extLst>
              <p:ext uri="{D42A27DB-BD31-4B8C-83A1-F6EECF244321}">
                <p14:modId xmlns:p14="http://schemas.microsoft.com/office/powerpoint/2010/main" val="4060155177"/>
              </p:ext>
            </p:extLst>
          </p:nvPr>
        </p:nvGraphicFramePr>
        <p:xfrm>
          <a:off x="-109057" y="-81546"/>
          <a:ext cx="10427361" cy="6637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כותרת 3"/>
          <p:cNvSpPr>
            <a:spLocks noGrp="1"/>
          </p:cNvSpPr>
          <p:nvPr>
            <p:ph type="title"/>
          </p:nvPr>
        </p:nvSpPr>
        <p:spPr>
          <a:xfrm>
            <a:off x="684212" y="879230"/>
            <a:ext cx="11050588" cy="5978769"/>
          </a:xfrm>
        </p:spPr>
        <p:txBody>
          <a:bodyPr>
            <a:noAutofit/>
          </a:bodyPr>
          <a:lstStyle/>
          <a:p>
            <a:pPr algn="r">
              <a:lnSpc>
                <a:spcPct val="150000"/>
              </a:lnSpc>
            </a:pPr>
            <a:br>
              <a:rPr lang="he-IL" sz="3000" dirty="0"/>
            </a:br>
            <a:endParaRPr lang="en-US" sz="2800" dirty="0"/>
          </a:p>
        </p:txBody>
      </p:sp>
      <p:sp>
        <p:nvSpPr>
          <p:cNvPr id="3" name="מציין מיקום תוכן 2"/>
          <p:cNvSpPr>
            <a:spLocks noGrp="1"/>
          </p:cNvSpPr>
          <p:nvPr>
            <p:ph idx="1"/>
          </p:nvPr>
        </p:nvSpPr>
        <p:spPr>
          <a:xfrm>
            <a:off x="-375398" y="313563"/>
            <a:ext cx="10066915" cy="1302328"/>
          </a:xfrm>
        </p:spPr>
        <p:txBody>
          <a:bodyPr>
            <a:noAutofit/>
          </a:bodyPr>
          <a:lstStyle/>
          <a:p>
            <a:pPr marL="457200" lvl="1" indent="0" algn="ctr">
              <a:buNone/>
            </a:pPr>
            <a:r>
              <a:rPr lang="he-IL" sz="4400" b="1" dirty="0">
                <a:solidFill>
                  <a:srgbClr val="001F60"/>
                </a:solidFill>
                <a:latin typeface="Alef" pitchFamily="2" charset="-79"/>
                <a:cs typeface="Alef" pitchFamily="2" charset="-79"/>
              </a:rPr>
              <a:t>מקורות ושימושים- אגודה קהילתית</a:t>
            </a:r>
            <a:endParaRPr lang="en-US" sz="4400" b="1" dirty="0">
              <a:solidFill>
                <a:srgbClr val="001F60"/>
              </a:solidFill>
              <a:latin typeface="Alef" pitchFamily="2" charset="-79"/>
              <a:cs typeface="Alef" pitchFamily="2" charset="-79"/>
            </a:endParaRPr>
          </a:p>
          <a:p>
            <a:pPr marL="457200" lvl="1" indent="0" algn="ctr">
              <a:buNone/>
            </a:pPr>
            <a:endParaRPr lang="he-IL" sz="3000" b="1" dirty="0">
              <a:solidFill>
                <a:srgbClr val="001F60"/>
              </a:solidFill>
              <a:latin typeface="Alef" pitchFamily="2" charset="-79"/>
              <a:cs typeface="Alef" pitchFamily="2" charset="-79"/>
            </a:endParaRPr>
          </a:p>
        </p:txBody>
      </p:sp>
      <p:sp>
        <p:nvSpPr>
          <p:cNvPr id="2" name="Rectangle 1">
            <a:extLst>
              <a:ext uri="{FF2B5EF4-FFF2-40B4-BE49-F238E27FC236}">
                <a16:creationId xmlns:a16="http://schemas.microsoft.com/office/drawing/2014/main" id="{B43D8DC8-F4CE-A726-F2ED-57190EA12AE5}"/>
              </a:ext>
            </a:extLst>
          </p:cNvPr>
          <p:cNvSpPr/>
          <p:nvPr/>
        </p:nvSpPr>
        <p:spPr>
          <a:xfrm>
            <a:off x="-302004" y="0"/>
            <a:ext cx="192947" cy="729842"/>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a:p>
        </p:txBody>
      </p:sp>
      <p:sp>
        <p:nvSpPr>
          <p:cNvPr id="10" name="Rectangle 9">
            <a:extLst>
              <a:ext uri="{FF2B5EF4-FFF2-40B4-BE49-F238E27FC236}">
                <a16:creationId xmlns:a16="http://schemas.microsoft.com/office/drawing/2014/main" id="{3B76B03D-D42B-CCA4-ADD7-8FC2E2B0A718}"/>
              </a:ext>
            </a:extLst>
          </p:cNvPr>
          <p:cNvSpPr/>
          <p:nvPr/>
        </p:nvSpPr>
        <p:spPr>
          <a:xfrm>
            <a:off x="-302004" y="813733"/>
            <a:ext cx="192947" cy="729842"/>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dirty="0"/>
          </a:p>
        </p:txBody>
      </p:sp>
      <p:sp>
        <p:nvSpPr>
          <p:cNvPr id="11" name="Rectangle 10">
            <a:extLst>
              <a:ext uri="{FF2B5EF4-FFF2-40B4-BE49-F238E27FC236}">
                <a16:creationId xmlns:a16="http://schemas.microsoft.com/office/drawing/2014/main" id="{48C7B754-29EF-F3E1-057B-54FBE0AF7182}"/>
              </a:ext>
            </a:extLst>
          </p:cNvPr>
          <p:cNvSpPr/>
          <p:nvPr/>
        </p:nvSpPr>
        <p:spPr>
          <a:xfrm>
            <a:off x="-302004" y="1627466"/>
            <a:ext cx="192947" cy="729842"/>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dirty="0"/>
          </a:p>
        </p:txBody>
      </p:sp>
      <p:sp>
        <p:nvSpPr>
          <p:cNvPr id="12" name="Rectangle 11">
            <a:extLst>
              <a:ext uri="{FF2B5EF4-FFF2-40B4-BE49-F238E27FC236}">
                <a16:creationId xmlns:a16="http://schemas.microsoft.com/office/drawing/2014/main" id="{FB5261A1-F3DC-D67E-24A7-A91737BFB735}"/>
              </a:ext>
            </a:extLst>
          </p:cNvPr>
          <p:cNvSpPr/>
          <p:nvPr/>
        </p:nvSpPr>
        <p:spPr>
          <a:xfrm>
            <a:off x="-302350" y="2461534"/>
            <a:ext cx="192947" cy="72984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0" eaLnBrk="1" latinLnBrk="0" hangingPunct="1"/>
            <a:endParaRPr lang="en-US"/>
          </a:p>
        </p:txBody>
      </p:sp>
    </p:spTree>
    <p:extLst>
      <p:ext uri="{BB962C8B-B14F-4D97-AF65-F5344CB8AC3E}">
        <p14:creationId xmlns:p14="http://schemas.microsoft.com/office/powerpoint/2010/main" val="357369448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4825</TotalTime>
  <Words>1035</Words>
  <Application>Microsoft Office PowerPoint</Application>
  <PresentationFormat>מסך רחב</PresentationFormat>
  <Paragraphs>188</Paragraphs>
  <Slides>17</Slides>
  <Notes>5</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17</vt:i4>
      </vt:variant>
    </vt:vector>
  </HeadingPairs>
  <TitlesOfParts>
    <vt:vector size="25" baseType="lpstr">
      <vt:lpstr>Gisha</vt:lpstr>
      <vt:lpstr>Wingdings 3</vt:lpstr>
      <vt:lpstr>Calibri</vt:lpstr>
      <vt:lpstr>Heebo</vt:lpstr>
      <vt:lpstr>Arial</vt:lpstr>
      <vt:lpstr>Trebuchet MS</vt:lpstr>
      <vt:lpstr>Alef</vt:lpstr>
      <vt:lpstr>Facet</vt:lpstr>
      <vt:lpstr>בינוי קהילתי יולי 2023</vt:lpstr>
      <vt:lpstr> </vt:lpstr>
      <vt:lpstr>מצגת של PowerPoint‏</vt:lpstr>
      <vt:lpstr>מצגת של PowerPoint‏</vt:lpstr>
      <vt:lpstr>מצגת של PowerPoint‏</vt:lpstr>
      <vt:lpstr>מצגת של PowerPoint‏</vt:lpstr>
      <vt:lpstr>מצגת של PowerPoint‏</vt:lpstr>
      <vt:lpstr>מצגת של PowerPoint‏</vt:lpstr>
      <vt:lpstr> </vt:lpstr>
      <vt:lpstr> </vt:lpstr>
      <vt:lpstr>המועצה פועלת מול הישובים בשני ערוצים עיקרים בתחום הכספי:  </vt:lpstr>
      <vt:lpstr>מנת הועד המקומי היא כסף חי המתוקצב בתקציב הרשות כל שנה, הוא מועבר כל חודש לישוב ומטרתו לסייע לישוב לבצע את המטלות של הועד המקומי בישוב.   מתוך התקציב השנתי המנה הכללית היא 6.3 מיליון ש״ח לשנה.  </vt:lpstr>
      <vt:lpstr>תקציב פיתוח – מחולק כל שנה, מקורותיו בקרנות הרשות. הוא משרת את הישוב למטרות פיתוח בלבד.  כל שנה מעבירה המועצה לתקציבי הפיתוח של הישובים 3.6 מיליון. בנוסף 30% מכספי היטלי ההשבה וחלף היטל ההשבחה העוברים לרשות מועברים לתקציבי הפיתוח של הישובים- על פי מקור קבלת ההיטל/חלף.</vt:lpstr>
      <vt:lpstr>המועצה זכאית לכספים ממוסדות שונים במדינה, על פי אמות המידה שהמוסדות מפרסמים. הפיס והטוטו ווינר הם העיקריים. הם מגדירים מה המנה המשוריינת למועצה, והמועצה צריכה להגיש תכוניות שתואמות את המטרות של המענק לאותה שנה.  מליאת המועצה מחליטה לאיזה פרויקט לייעד את הכספים. כספים ממשרדי ממשלה מתקבלים בשוטף לניהול השוטף, בעיקר בחינוך ורווחה. </vt:lpstr>
      <vt:lpstr>כאשר מתקבל מענק ייחודי ממשרדים אלו- הוא על פי רוב מוגדר למטרה מסוימת. המועצה מנסה למקסם ממנו תועלת ולייעד למטרות התואמות גם את צריכה.  כספים המגויסים מעת לעת ממשרדי ממשלה לפרויקטים ייעודיים בישובים, כמו שיקום תשתיות בישוב, או תקציבי משרד השיכון לשיפוץ  ספציפי בישוב- מבוצעים באמצעות המועצה, ומשוחררים לאחר מכן מול המשרד הרלוונטי.  </vt:lpstr>
      <vt:lpstr>מבנה ארגוני הנהלת קהילה מנהל קהילה  </vt:lpstr>
      <vt:lpstr>תודה רבה.</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מונחי יסוד בתקציב המועצה</dc:title>
  <dc:subject/>
  <dc:creator>נועה לוין  ריצ'קר</dc:creator>
  <cp:keywords/>
  <dc:description/>
  <cp:lastModifiedBy>נועה לוין</cp:lastModifiedBy>
  <cp:revision>64</cp:revision>
  <dcterms:created xsi:type="dcterms:W3CDTF">2014-02-11T10:31:10Z</dcterms:created>
  <dcterms:modified xsi:type="dcterms:W3CDTF">2023-07-27T10:49:56Z</dcterms:modified>
  <cp:category/>
</cp:coreProperties>
</file>